
<file path=[Content_Types].xml><?xml version="1.0" encoding="utf-8"?>
<Types xmlns="http://schemas.openxmlformats.org/package/2006/content-types">
  <Override PartName="/ppt/slides/slide14.xml" ContentType="application/vnd.openxmlformats-officedocument.presentationml.slide+xml"/>
  <Override PartName="/ppt/slideMasters/slideMaster6.xml" ContentType="application/vnd.openxmlformats-officedocument.presentationml.slideMaster+xml"/>
  <Override PartName="/ppt/slideLayouts/slideLayout8.xml" ContentType="application/vnd.openxmlformats-officedocument.presentationml.slideLayout+xml"/>
  <Override PartName="/ppt/slides/slide33.xml" ContentType="application/vnd.openxmlformats-officedocument.presentationml.slide+xml"/>
  <Override PartName="/ppt/theme/theme8.xml" ContentType="application/vnd.openxmlformats-officedocument.theme+xml"/>
  <Default Extension="bin" ContentType="application/vnd.openxmlformats-officedocument.presentationml.printerSettings"/>
  <Override PartName="/ppt/slideLayouts/slideLayout20.xml" ContentType="application/vnd.openxmlformats-officedocument.presentationml.slideLayout+xml"/>
  <Override PartName="/ppt/slideLayouts/slideLayout17.xml" ContentType="application/vnd.openxmlformats-officedocument.presentationml.slideLayout+xml"/>
  <Override PartName="/ppt/slideLayouts/slideLayout36.xml" ContentType="application/vnd.openxmlformats-officedocument.presentationml.slideLayout+xml"/>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slides/slide3.xml" ContentType="application/vnd.openxmlformats-officedocument.presentationml.slide+xml"/>
  <Override PartName="/ppt/slideLayouts/slideLayout1.xml" ContentType="application/vnd.openxmlformats-officedocument.presentationml.slideLayout+xml"/>
  <Override PartName="/ppt/slides/slide23.xml" ContentType="application/vnd.openxmlformats-officedocument.presentationml.slide+xml"/>
  <Override PartName="/ppt/slides/slide42.xml" ContentType="application/vnd.openxmlformats-officedocument.presentationml.slide+xml"/>
  <Override PartName="/ppt/slideLayouts/slideLayout24.xml" ContentType="application/vnd.openxmlformats-officedocument.presentationml.slideLayout+xml"/>
  <Override PartName="/ppt/theme/theme1.xml" ContentType="application/vnd.openxmlformats-officedocument.theme+xml"/>
  <Override PartName="/ppt/slideLayouts/slideLayout43.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27.xml" ContentType="application/vnd.openxmlformats-officedocument.presentationml.slide+xml"/>
  <Override PartName="/ppt/theme/theme5.xml" ContentType="application/vnd.openxmlformats-officedocument.theme+xml"/>
  <Override PartName="/ppt/slides/slide11.xml" ContentType="application/vnd.openxmlformats-officedocument.presentationml.slide+xml"/>
  <Override PartName="/ppt/slideLayouts/slideLayout47.xml" ContentType="application/vnd.openxmlformats-officedocument.presentationml.slideLayout+xml"/>
  <Override PartName="/ppt/slideLayouts/slideLayout28.xml" ContentType="application/vnd.openxmlformats-officedocument.presentationml.slideLayout+xml"/>
  <Override PartName="/ppt/slideMasters/slideMaster3.xml" ContentType="application/vnd.openxmlformats-officedocument.presentationml.slideMaster+xml"/>
  <Override PartName="/ppt/slides/slide46.xml" ContentType="application/vnd.openxmlformats-officedocument.presentationml.slide+xml"/>
  <Default Extension="gif" ContentType="image/gif"/>
  <Override PartName="/ppt/slideLayouts/slideLayout14.xml" ContentType="application/vnd.openxmlformats-officedocument.presentationml.slideLayout+xml"/>
  <Override PartName="/ppt/slideLayouts/slideLayout33.xml" ContentType="application/vnd.openxmlformats-officedocument.presentationml.slideLayout+xml"/>
  <Override PartName="/ppt/slideLayouts/slideLayout52.xml" ContentType="application/vnd.openxmlformats-officedocument.presentationml.slideLayout+xml"/>
  <Override PartName="/ppt/ink/ink2.xml" ContentType="application/inkml+xml"/>
  <Override PartName="/ppt/slideMasters/slideMaster7.xml" ContentType="application/vnd.openxmlformats-officedocument.presentationml.slideMaster+xml"/>
  <Override PartName="/ppt/slideLayouts/slideLayout9.xml" ContentType="application/vnd.openxmlformats-officedocument.presentationml.slideLayout+xml"/>
  <Override PartName="/ppt/slides/slide34.xml" ContentType="application/vnd.openxmlformats-officedocument.presentationml.slide+xml"/>
  <Override PartName="/ppt/slides/slide15.xml" ContentType="application/vnd.openxmlformats-officedocument.presentationml.slide+xml"/>
  <Override PartName="/ppt/theme/theme9.xml" ContentType="application/vnd.openxmlformats-officedocument.theme+xml"/>
  <Override PartName="/ppt/slides/slide20.xml" ContentType="application/vnd.openxmlformats-officedocument.presentationml.slide+xml"/>
  <Override PartName="/ppt/slideLayouts/slideLayout21.xml" ContentType="application/vnd.openxmlformats-officedocument.presentationml.slideLayout+xml"/>
  <Override PartName="/ppt/slideLayouts/slideLayout40.xml" ContentType="application/vnd.openxmlformats-officedocument.presentationml.slideLayout+xml"/>
  <Override PartName="/ppt/presProps.xml" ContentType="application/vnd.openxmlformats-officedocument.presentationml.presProps+xml"/>
  <Override PartName="/ppt/slideLayouts/slideLayout37.xml" ContentType="application/vnd.openxmlformats-officedocument.presentationml.slideLayout+xml"/>
  <Override PartName="/ppt/slideLayouts/slideLayout18.xml" ContentType="application/vnd.openxmlformats-officedocument.presentationml.slideLayout+xml"/>
  <Override PartName="/ppt/notesSlides/notesSlide3.xml" ContentType="application/vnd.openxmlformats-officedocument.presentationml.notesSlide+xml"/>
  <Override PartName="/ppt/slides/slide19.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slideLayouts/slideLayout2.xml" ContentType="application/vnd.openxmlformats-officedocument.presentationml.slideLayout+xml"/>
  <Override PartName="/ppt/slideMasters/slideMaster10.xml" ContentType="application/vnd.openxmlformats-officedocument.presentationml.slideMaster+xml"/>
  <Override PartName="/ppt/slides/slide24.xml" ContentType="application/vnd.openxmlformats-officedocument.presentationml.slide+xml"/>
  <Override PartName="/ppt/slides/slide43.xml" ContentType="application/vnd.openxmlformats-officedocument.presentationml.slide+xml"/>
  <Override PartName="/ppt/slideLayouts/slideLayout25.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11.xml" ContentType="application/vnd.openxmlformats-officedocument.presentationml.slideLayout+xml"/>
  <Override PartName="/ppt/slideLayouts/slideLayout30.xml" ContentType="application/vnd.openxmlformats-officedocument.presentationml.slideLayout+xml"/>
  <Override PartName="/docProps/core.xml" ContentType="application/vnd.openxmlformats-package.core-properties+xml"/>
  <Default Extension="jpeg" ContentType="image/jpeg"/>
  <Override PartName="/ppt/slides/slide8.xml" ContentType="application/vnd.openxmlformats-officedocument.presentationml.slide+xml"/>
  <Override PartName="/ppt/slides/slide12.xml" ContentType="application/vnd.openxmlformats-officedocument.presentationml.slide+xml"/>
  <Override PartName="/ppt/slideMasters/slideMaster4.xml" ContentType="application/vnd.openxmlformats-officedocument.presentationml.slideMaster+xml"/>
  <Override PartName="/ppt/slides/slide28.xml" ContentType="application/vnd.openxmlformats-officedocument.presentationml.slide+xml"/>
  <Override PartName="/ppt/theme/theme6.xml" ContentType="application/vnd.openxmlformats-officedocument.theme+xml"/>
  <Override PartName="/ppt/slideLayouts/slideLayout29.xml" ContentType="application/vnd.openxmlformats-officedocument.presentationml.slideLayout+xml"/>
  <Override PartName="/ppt/slides/slide47.xml" ContentType="application/vnd.openxmlformats-officedocument.presentationml.slide+xml"/>
  <Override PartName="/ppt/slideLayouts/slideLayout6.xml" ContentType="application/vnd.openxmlformats-officedocument.presentationml.slideLayout+xml"/>
  <Override PartName="/ppt/slides/slide31.xml" ContentType="application/vnd.openxmlformats-officedocument.presentationml.slide+xml"/>
  <Override PartName="/ppt/slideLayouts/slideLayout48.xml" ContentType="application/vnd.openxmlformats-officedocument.presentationml.slideLayout+xml"/>
  <Override PartName="/ppt/theme/theme10.xml" ContentType="application/vnd.openxmlformats-officedocument.theme+xml"/>
  <Override PartName="/ppt/slideLayouts/slideLayout15.xml" ContentType="application/vnd.openxmlformats-officedocument.presentationml.slideLayout+xml"/>
  <Override PartName="/ppt/slideLayouts/slideLayout34.xml" ContentType="application/vnd.openxmlformats-officedocument.presentationml.slideLayout+xml"/>
  <Override PartName="/ppt/ink/ink3.xml" ContentType="application/inkml+xml"/>
  <Default Extension="emf" ContentType="image/x-emf"/>
  <Default Extension="rels" ContentType="application/vnd.openxmlformats-package.relationships+xml"/>
  <Override PartName="/ppt/slideMasters/slideMaster8.xml" ContentType="application/vnd.openxmlformats-officedocument.presentationml.slideMaster+xml"/>
  <Override PartName="/ppt/slides/slide35.xml" ContentType="application/vnd.openxmlformats-officedocument.presentationml.slide+xml"/>
  <Override PartName="/ppt/slides/slide16.xml" ContentType="application/vnd.openxmlformats-officedocument.presentationml.slide+xml"/>
  <Override PartName="/ppt/slides/slide1.xml" ContentType="application/vnd.openxmlformats-officedocument.presentationml.slide+xml"/>
  <Override PartName="/ppt/ink/ink5.xml" ContentType="application/inkml+xml"/>
  <Override PartName="/ppt/slides/slide21.xml" ContentType="application/vnd.openxmlformats-officedocument.presentationml.slide+xml"/>
  <Override PartName="/ppt/slides/slide40.xml" ContentType="application/vnd.openxmlformats-officedocument.presentationml.slide+xml"/>
  <Override PartName="/ppt/slideLayouts/slideLayout22.xml" ContentType="application/vnd.openxmlformats-officedocument.presentationml.slideLayout+xml"/>
  <Override PartName="/ppt/slideLayouts/slideLayout41.xml" ContentType="application/vnd.openxmlformats-officedocument.presentationml.slideLayout+xml"/>
  <Override PartName="/ppt/slideLayouts/slideLayout38.xml" ContentType="application/vnd.openxmlformats-officedocument.presentationml.slideLayout+xml"/>
  <Override PartName="/ppt/slideLayouts/slideLayout19.xml" ContentType="application/vnd.openxmlformats-officedocument.presentationml.slideLayout+xml"/>
  <Override PartName="/ppt/notesSlides/notesSlide4.xml" ContentType="application/vnd.openxmlformats-officedocument.presentationml.notesSlide+xml"/>
  <Override PartName="/ppt/slides/slide39.xml" ContentType="application/vnd.openxmlformats-officedocument.presentationml.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slideLayouts/slideLayout26.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12.xml" ContentType="application/vnd.openxmlformats-officedocument.presentationml.slideLayout+xml"/>
  <Override PartName="/ppt/slideLayouts/slideLayout31.xml" ContentType="application/vnd.openxmlformats-officedocument.presentationml.slideLayout+xml"/>
  <Override PartName="/ppt/slideLayouts/slideLayout50.xml" ContentType="application/vnd.openxmlformats-officedocument.presentationml.slideLayout+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slideMasters/slideMaster5.xml" ContentType="application/vnd.openxmlformats-officedocument.presentationml.slideMaster+xml"/>
  <Override PartName="/ppt/slides/slide48.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slides/slide29.xml" ContentType="application/vnd.openxmlformats-officedocument.presentationml.slide+xml"/>
  <Override PartName="/ppt/viewProps.xml" ContentType="application/vnd.openxmlformats-officedocument.presentationml.viewProps+xml"/>
  <Override PartName="/ppt/theme/theme7.xml" ContentType="application/vnd.openxmlformats-officedocument.theme+xml"/>
  <Override PartName="/ppt/slideLayouts/slideLayout16.xml" ContentType="application/vnd.openxmlformats-officedocument.presentationml.slideLayout+xml"/>
  <Override PartName="/ppt/slideLayouts/slideLayout35.xml" ContentType="application/vnd.openxmlformats-officedocument.presentationml.slideLayout+xml"/>
  <Override PartName="/ppt/slideLayouts/slideLayout49.xml" ContentType="application/vnd.openxmlformats-officedocument.presentationml.slideLayout+xml"/>
  <Override PartName="/ppt/notesMasters/notesMaster1.xml" ContentType="application/vnd.openxmlformats-officedocument.presentationml.notesMaster+xml"/>
  <Override PartName="/ppt/theme/theme11.xml" ContentType="application/vnd.openxmlformats-officedocument.theme+xml"/>
  <Override PartName="/docProps/app.xml" ContentType="application/vnd.openxmlformats-officedocument.extended-properties+xml"/>
  <Override PartName="/ppt/ink/ink4.xml" ContentType="application/inkml+xml"/>
  <Override PartName="/ppt/presentation.xml" ContentType="application/vnd.openxmlformats-officedocument.presentationml.presentation.main+xml"/>
  <Override PartName="/ppt/slides/slide17.xml" ContentType="application/vnd.openxmlformats-officedocument.presentationml.slide+xml"/>
  <Override PartName="/ppt/slides/slide36.xml" ContentType="application/vnd.openxmlformats-officedocument.presentationml.slide+xml"/>
  <Override PartName="/ppt/slideMasters/slideMaster9.xml" ContentType="application/vnd.openxmlformats-officedocument.presentationml.slideMaster+xml"/>
  <Override PartName="/ppt/notesSlides/notesSlide1.xml" ContentType="application/vnd.openxmlformats-officedocument.presentationml.notesSlide+xml"/>
  <Override PartName="/ppt/slides/slide2.xml" ContentType="application/vnd.openxmlformats-officedocument.presentationml.slide+xml"/>
  <Override PartName="/ppt/ink/ink6.xml" ContentType="application/inkml+xml"/>
  <Override PartName="/ppt/slides/slide22.xml" ContentType="application/vnd.openxmlformats-officedocument.presentationml.slide+xml"/>
  <Override PartName="/ppt/slides/slide41.xml" ContentType="application/vnd.openxmlformats-officedocument.presentationml.slide+xml"/>
  <Override PartName="/ppt/slideLayouts/slideLayout23.xml" ContentType="application/vnd.openxmlformats-officedocument.presentationml.slideLayout+xml"/>
  <Override PartName="/ppt/slideLayouts/slideLayout42.xml" ContentType="application/vnd.openxmlformats-officedocument.presentationml.slideLayout+xml"/>
  <Override PartName="/ppt/slideLayouts/slideLayout39.xml" ContentType="application/vnd.openxmlformats-officedocument.presentationml.slideLayout+xml"/>
  <Override PartName="/ppt/slides/slide6.xml" ContentType="application/vnd.openxmlformats-officedocument.presentationml.slide+xml"/>
  <Override PartName="/ppt/slideMasters/slideMaster2.xml" ContentType="application/vnd.openxmlformats-officedocument.presentationml.slideMaster+xml"/>
  <Override PartName="/ppt/slideLayouts/slideLayout4.xml" ContentType="application/vnd.openxmlformats-officedocument.presentationml.slideLayout+xml"/>
  <Override PartName="/ppt/slides/slide26.xml" ContentType="application/vnd.openxmlformats-officedocument.presentationml.slide+xml"/>
  <Override PartName="/ppt/slides/slide45.xml" ContentType="application/vnd.openxmlformats-officedocument.presentationml.slide+xml"/>
  <Override PartName="/ppt/theme/theme4.xml" ContentType="application/vnd.openxmlformats-officedocument.theme+xml"/>
  <Override PartName="/ppt/slideLayouts/slideLayout46.xml" ContentType="application/vnd.openxmlformats-officedocument.presentationml.slideLayout+xml"/>
  <Override PartName="/ppt/slides/slide10.xml" ContentType="application/vnd.openxmlformats-officedocument.presentationml.slide+xml"/>
  <Override PartName="/ppt/slideLayouts/slideLayout27.xml" ContentType="application/vnd.openxmlformats-officedocument.presentationml.slideLayout+xml"/>
  <Override PartName="/ppt/slideLayouts/slideLayout13.xml" ContentType="application/vnd.openxmlformats-officedocument.presentationml.slideLayout+xml"/>
  <Override PartName="/ppt/slideLayouts/slideLayout32.xml" ContentType="application/vnd.openxmlformats-officedocument.presentationml.slideLayout+xml"/>
  <Override PartName="/ppt/slideLayouts/slideLayout51.xml" ContentType="application/vnd.openxmlformats-officedocument.presentationml.slideLayout+xml"/>
  <Override PartName="/ppt/ink/ink1.xml" ContentType="application/inkml+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 id="2147483649" r:id="rId2"/>
    <p:sldMasterId id="2147483650" r:id="rId3"/>
    <p:sldMasterId id="2147483651" r:id="rId4"/>
    <p:sldMasterId id="2147483697" r:id="rId5"/>
    <p:sldMasterId id="2147483699" r:id="rId6"/>
    <p:sldMasterId id="2147483715" r:id="rId7"/>
    <p:sldMasterId id="2147483729" r:id="rId8"/>
    <p:sldMasterId id="2147483732" r:id="rId9"/>
    <p:sldMasterId id="2147483734" r:id="rId10"/>
  </p:sldMasterIdLst>
  <p:notesMasterIdLst>
    <p:notesMasterId r:id="rId59"/>
  </p:notesMasterIdLst>
  <p:sldIdLst>
    <p:sldId id="257" r:id="rId11"/>
    <p:sldId id="259" r:id="rId12"/>
    <p:sldId id="323" r:id="rId13"/>
    <p:sldId id="261" r:id="rId14"/>
    <p:sldId id="262" r:id="rId15"/>
    <p:sldId id="263" r:id="rId16"/>
    <p:sldId id="264" r:id="rId17"/>
    <p:sldId id="265" r:id="rId18"/>
    <p:sldId id="266" r:id="rId19"/>
    <p:sldId id="267" r:id="rId20"/>
    <p:sldId id="268" r:id="rId21"/>
    <p:sldId id="269" r:id="rId22"/>
    <p:sldId id="271" r:id="rId23"/>
    <p:sldId id="272" r:id="rId24"/>
    <p:sldId id="273" r:id="rId25"/>
    <p:sldId id="274" r:id="rId26"/>
    <p:sldId id="275" r:id="rId27"/>
    <p:sldId id="276" r:id="rId28"/>
    <p:sldId id="380" r:id="rId29"/>
    <p:sldId id="300" r:id="rId30"/>
    <p:sldId id="367" r:id="rId31"/>
    <p:sldId id="278" r:id="rId32"/>
    <p:sldId id="322" r:id="rId33"/>
    <p:sldId id="280" r:id="rId34"/>
    <p:sldId id="281" r:id="rId35"/>
    <p:sldId id="282" r:id="rId36"/>
    <p:sldId id="302" r:id="rId37"/>
    <p:sldId id="284" r:id="rId38"/>
    <p:sldId id="285" r:id="rId39"/>
    <p:sldId id="339" r:id="rId40"/>
    <p:sldId id="289" r:id="rId41"/>
    <p:sldId id="372" r:id="rId42"/>
    <p:sldId id="373" r:id="rId43"/>
    <p:sldId id="374" r:id="rId44"/>
    <p:sldId id="375" r:id="rId45"/>
    <p:sldId id="376" r:id="rId46"/>
    <p:sldId id="377" r:id="rId47"/>
    <p:sldId id="291" r:id="rId48"/>
    <p:sldId id="294" r:id="rId49"/>
    <p:sldId id="295" r:id="rId50"/>
    <p:sldId id="296" r:id="rId51"/>
    <p:sldId id="368" r:id="rId52"/>
    <p:sldId id="369" r:id="rId53"/>
    <p:sldId id="370" r:id="rId54"/>
    <p:sldId id="371" r:id="rId55"/>
    <p:sldId id="297" r:id="rId56"/>
    <p:sldId id="379" r:id="rId57"/>
    <p:sldId id="378" r:id="rId5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106" charset="0"/>
        <a:ea typeface="+mn-ea"/>
        <a:cs typeface="+mn-cs"/>
      </a:defRPr>
    </a:lvl1pPr>
    <a:lvl2pPr marL="457200" algn="l" rtl="0" fontAlgn="base">
      <a:spcBef>
        <a:spcPct val="0"/>
      </a:spcBef>
      <a:spcAft>
        <a:spcPct val="0"/>
      </a:spcAft>
      <a:defRPr kern="1200">
        <a:solidFill>
          <a:schemeClr val="tx1"/>
        </a:solidFill>
        <a:latin typeface="Arial" pitchFamily="-106" charset="0"/>
        <a:ea typeface="+mn-ea"/>
        <a:cs typeface="+mn-cs"/>
      </a:defRPr>
    </a:lvl2pPr>
    <a:lvl3pPr marL="914400" algn="l" rtl="0" fontAlgn="base">
      <a:spcBef>
        <a:spcPct val="0"/>
      </a:spcBef>
      <a:spcAft>
        <a:spcPct val="0"/>
      </a:spcAft>
      <a:defRPr kern="1200">
        <a:solidFill>
          <a:schemeClr val="tx1"/>
        </a:solidFill>
        <a:latin typeface="Arial" pitchFamily="-106" charset="0"/>
        <a:ea typeface="+mn-ea"/>
        <a:cs typeface="+mn-cs"/>
      </a:defRPr>
    </a:lvl3pPr>
    <a:lvl4pPr marL="1371600" algn="l" rtl="0" fontAlgn="base">
      <a:spcBef>
        <a:spcPct val="0"/>
      </a:spcBef>
      <a:spcAft>
        <a:spcPct val="0"/>
      </a:spcAft>
      <a:defRPr kern="1200">
        <a:solidFill>
          <a:schemeClr val="tx1"/>
        </a:solidFill>
        <a:latin typeface="Arial" pitchFamily="-106" charset="0"/>
        <a:ea typeface="+mn-ea"/>
        <a:cs typeface="+mn-cs"/>
      </a:defRPr>
    </a:lvl4pPr>
    <a:lvl5pPr marL="1828800" algn="l" rtl="0" fontAlgn="base">
      <a:spcBef>
        <a:spcPct val="0"/>
      </a:spcBef>
      <a:spcAft>
        <a:spcPct val="0"/>
      </a:spcAft>
      <a:defRPr kern="1200">
        <a:solidFill>
          <a:schemeClr val="tx1"/>
        </a:solidFill>
        <a:latin typeface="Arial" pitchFamily="-106" charset="0"/>
        <a:ea typeface="+mn-ea"/>
        <a:cs typeface="+mn-cs"/>
      </a:defRPr>
    </a:lvl5pPr>
    <a:lvl6pPr marL="2286000" algn="l" defTabSz="457200" rtl="0" eaLnBrk="1" latinLnBrk="0" hangingPunct="1">
      <a:defRPr kern="1200">
        <a:solidFill>
          <a:schemeClr val="tx1"/>
        </a:solidFill>
        <a:latin typeface="Arial" pitchFamily="-106" charset="0"/>
        <a:ea typeface="+mn-ea"/>
        <a:cs typeface="+mn-cs"/>
      </a:defRPr>
    </a:lvl6pPr>
    <a:lvl7pPr marL="2743200" algn="l" defTabSz="457200" rtl="0" eaLnBrk="1" latinLnBrk="0" hangingPunct="1">
      <a:defRPr kern="1200">
        <a:solidFill>
          <a:schemeClr val="tx1"/>
        </a:solidFill>
        <a:latin typeface="Arial" pitchFamily="-106" charset="0"/>
        <a:ea typeface="+mn-ea"/>
        <a:cs typeface="+mn-cs"/>
      </a:defRPr>
    </a:lvl7pPr>
    <a:lvl8pPr marL="3200400" algn="l" defTabSz="457200" rtl="0" eaLnBrk="1" latinLnBrk="0" hangingPunct="1">
      <a:defRPr kern="1200">
        <a:solidFill>
          <a:schemeClr val="tx1"/>
        </a:solidFill>
        <a:latin typeface="Arial" pitchFamily="-106" charset="0"/>
        <a:ea typeface="+mn-ea"/>
        <a:cs typeface="+mn-cs"/>
      </a:defRPr>
    </a:lvl8pPr>
    <a:lvl9pPr marL="3657600" algn="l" defTabSz="457200" rtl="0" eaLnBrk="1" latinLnBrk="0" hangingPunct="1">
      <a:defRPr kern="1200">
        <a:solidFill>
          <a:schemeClr val="tx1"/>
        </a:solidFill>
        <a:latin typeface="Arial" pitchFamily="-106" charset="0"/>
        <a:ea typeface="+mn-ea"/>
        <a:cs typeface="+mn-cs"/>
      </a:defRPr>
    </a:lvl9pPr>
  </p:defaultTextStyle>
  <p:extLst>
    <p:ext uri="{EFAFB233-063F-42B5-8137-9DF3F51BA10A}">
      <p15:sldGuideLst xmlns:mc="http://schemas.openxmlformats.org/markup-compatibility/2006" xmlns:mv="urn:schemas-microsoft-com:mac:vml" xmlns:p15="http://schemas.microsoft.com/office/powerpoint/2012/main" xmlns:p="http://schemas.openxmlformats.org/presentationml/2006/main" xmlns:r="http://schemas.openxmlformats.org/officeDocument/2006/relationships" xmlns:a="http://schemas.openxmlformats.org/drawingml/2006/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extLst>
    <p:ext uri="{E76CE94A-603C-4142-B9EB-6D1370010A27}">
      <p14:discardImageEditData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0"/>
    </p:ext>
    <p:ext uri="{FD5EFAAD-0ECE-453E-9831-46B23BE46B34}">
      <p15:chartTrackingRefBased xmlns:mc="http://schemas.openxmlformats.org/markup-compatibility/2006" xmlns:mv="urn:schemas-microsoft-com:mac:vml" xmlns:p15="http://schemas.microsoft.com/office/powerpoint/2012/main" xmlns:p="http://schemas.openxmlformats.org/presentationml/2006/main" xmlns:r="http://schemas.openxmlformats.org/officeDocument/2006/relationships" xmlns:a="http://schemas.openxmlformats.org/drawingml/2006/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p:cViewPr varScale="1">
        <p:scale>
          <a:sx n="105" d="100"/>
          <a:sy n="105" d="100"/>
        </p:scale>
        <p:origin x="-736"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4" Type="http://schemas.openxmlformats.org/officeDocument/2006/relationships/slide" Target="slides/slide4.xml"/><Relationship Id="rId15" Type="http://schemas.openxmlformats.org/officeDocument/2006/relationships/slide" Target="slides/slide5.xml"/><Relationship Id="rId16" Type="http://schemas.openxmlformats.org/officeDocument/2006/relationships/slide" Target="slides/slide6.xml"/><Relationship Id="rId17" Type="http://schemas.openxmlformats.org/officeDocument/2006/relationships/slide" Target="slides/slide7.xml"/><Relationship Id="rId18" Type="http://schemas.openxmlformats.org/officeDocument/2006/relationships/slide" Target="slides/slide8.xml"/><Relationship Id="rId19" Type="http://schemas.openxmlformats.org/officeDocument/2006/relationships/slide" Target="slides/slide9.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0.xml"/><Relationship Id="rId51" Type="http://schemas.openxmlformats.org/officeDocument/2006/relationships/slide" Target="slides/slide41.xml"/><Relationship Id="rId52" Type="http://schemas.openxmlformats.org/officeDocument/2006/relationships/slide" Target="slides/slide42.xml"/><Relationship Id="rId53" Type="http://schemas.openxmlformats.org/officeDocument/2006/relationships/slide" Target="slides/slide43.xml"/><Relationship Id="rId54" Type="http://schemas.openxmlformats.org/officeDocument/2006/relationships/slide" Target="slides/slide44.xml"/><Relationship Id="rId55" Type="http://schemas.openxmlformats.org/officeDocument/2006/relationships/slide" Target="slides/slide45.xml"/><Relationship Id="rId56" Type="http://schemas.openxmlformats.org/officeDocument/2006/relationships/slide" Target="slides/slide46.xml"/><Relationship Id="rId57" Type="http://schemas.openxmlformats.org/officeDocument/2006/relationships/slide" Target="slides/slide47.xml"/><Relationship Id="rId58" Type="http://schemas.openxmlformats.org/officeDocument/2006/relationships/slide" Target="slides/slide48.xml"/><Relationship Id="rId59" Type="http://schemas.openxmlformats.org/officeDocument/2006/relationships/notesMaster" Target="notesMasters/notesMaster1.xml"/><Relationship Id="rId40" Type="http://schemas.openxmlformats.org/officeDocument/2006/relationships/slide" Target="slides/slide30.xml"/><Relationship Id="rId41" Type="http://schemas.openxmlformats.org/officeDocument/2006/relationships/slide" Target="slides/slide31.xml"/><Relationship Id="rId42" Type="http://schemas.openxmlformats.org/officeDocument/2006/relationships/slide" Target="slides/slide32.xml"/><Relationship Id="rId43" Type="http://schemas.openxmlformats.org/officeDocument/2006/relationships/slide" Target="slides/slide33.xml"/><Relationship Id="rId44" Type="http://schemas.openxmlformats.org/officeDocument/2006/relationships/slide" Target="slides/slide34.xml"/><Relationship Id="rId45" Type="http://schemas.openxmlformats.org/officeDocument/2006/relationships/slide" Target="slides/slide35.xml"/><Relationship Id="rId46" Type="http://schemas.openxmlformats.org/officeDocument/2006/relationships/slide" Target="slides/slide36.xml"/><Relationship Id="rId47" Type="http://schemas.openxmlformats.org/officeDocument/2006/relationships/slide" Target="slides/slide37.xml"/><Relationship Id="rId48" Type="http://schemas.openxmlformats.org/officeDocument/2006/relationships/slide" Target="slides/slide38.xml"/><Relationship Id="rId49" Type="http://schemas.openxmlformats.org/officeDocument/2006/relationships/slide" Target="slides/slide39.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20.xml"/><Relationship Id="rId31" Type="http://schemas.openxmlformats.org/officeDocument/2006/relationships/slide" Target="slides/slide21.xml"/><Relationship Id="rId32" Type="http://schemas.openxmlformats.org/officeDocument/2006/relationships/slide" Target="slides/slide22.xml"/><Relationship Id="rId33" Type="http://schemas.openxmlformats.org/officeDocument/2006/relationships/slide" Target="slides/slide23.xml"/><Relationship Id="rId34" Type="http://schemas.openxmlformats.org/officeDocument/2006/relationships/slide" Target="slides/slide24.xml"/><Relationship Id="rId35" Type="http://schemas.openxmlformats.org/officeDocument/2006/relationships/slide" Target="slides/slide25.xml"/><Relationship Id="rId36" Type="http://schemas.openxmlformats.org/officeDocument/2006/relationships/slide" Target="slides/slide26.xml"/><Relationship Id="rId37" Type="http://schemas.openxmlformats.org/officeDocument/2006/relationships/slide" Target="slides/slide27.xml"/><Relationship Id="rId38" Type="http://schemas.openxmlformats.org/officeDocument/2006/relationships/slide" Target="slides/slide28.xml"/><Relationship Id="rId39" Type="http://schemas.openxmlformats.org/officeDocument/2006/relationships/slide" Target="slides/slide29.xml"/><Relationship Id="rId20" Type="http://schemas.openxmlformats.org/officeDocument/2006/relationships/slide" Target="slides/slide10.xml"/><Relationship Id="rId21" Type="http://schemas.openxmlformats.org/officeDocument/2006/relationships/slide" Target="slides/slide11.xml"/><Relationship Id="rId22" Type="http://schemas.openxmlformats.org/officeDocument/2006/relationships/slide" Target="slides/slide12.xml"/><Relationship Id="rId23" Type="http://schemas.openxmlformats.org/officeDocument/2006/relationships/slide" Target="slides/slide13.xml"/><Relationship Id="rId24" Type="http://schemas.openxmlformats.org/officeDocument/2006/relationships/slide" Target="slides/slide14.xml"/><Relationship Id="rId25" Type="http://schemas.openxmlformats.org/officeDocument/2006/relationships/slide" Target="slides/slide15.xml"/><Relationship Id="rId26" Type="http://schemas.openxmlformats.org/officeDocument/2006/relationships/slide" Target="slides/slide16.xml"/><Relationship Id="rId27" Type="http://schemas.openxmlformats.org/officeDocument/2006/relationships/slide" Target="slides/slide17.xml"/><Relationship Id="rId28" Type="http://schemas.openxmlformats.org/officeDocument/2006/relationships/slide" Target="slides/slide18.xml"/><Relationship Id="rId29" Type="http://schemas.openxmlformats.org/officeDocument/2006/relationships/slide" Target="slides/slide19.xml"/><Relationship Id="rId60" Type="http://schemas.openxmlformats.org/officeDocument/2006/relationships/printerSettings" Target="printerSettings/printerSettings1.bin"/><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Master" Target="slideMasters/slideMaster10.xml"/><Relationship Id="rId11" Type="http://schemas.openxmlformats.org/officeDocument/2006/relationships/slide" Target="slides/slide1.xml"/><Relationship Id="rId12" Type="http://schemas.openxmlformats.org/officeDocument/2006/relationships/slide" Target="slides/slide2.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5-17T13:42:32.576"/>
    </inkml:context>
    <inkml:brush xml:id="br0">
      <inkml:brushProperty name="width" value="0.08571" units="cm"/>
      <inkml:brushProperty name="height" value="0.08571" units="cm"/>
      <inkml:brushProperty name="color" value="#AB008B"/>
    </inkml:brush>
  </inkml:definitions>
  <inkml:trace contextRef="#ctx0" brushRef="#br0">1 142 7472,'3'-2'-229,"-1"1"1,-2-1 754,0 4 1,2-1-116,0 3-289,0-3 1,-2 2-81,2-1 0,-1-1 96,3 1 0,-2-2-62,1 0 1,1 0 0,2 0 17,-1 0 0,0 0 0,1 0-80,-1 0 1,1 0 0,-1 0 0,1-2-1,0 1-14,1-1 0,-1 0 0,1 0 1,0 1 6,-2 0 1,0 1 0,1 0 0,-1 0 8,1 0 1,-1-2-1,1 1 13,-1-1 0,1 2 0,-1 0 103,1 0 0,-1 0-46,1 0 0,-1 0-10,1 0 1,-1 0-110,0 0 0,-1 0 0,0 0 0,0 0 27,1 0 0,0-1 0,0 0 1,-1-1-1,2 1 0,1 0 1,-1 1 23,1 0 0,0 0 0,2-1 0,-1-1 0,0 0 12,0-1 1,2 2 0,-1-2 0,0 1-18,1 1 0,-1-2 0,-1 1 0,0-1 0,0 1 1,-1 0 0,-1 2-15,-1 0-69,-2-2 0,0 1 45,-1-1 1,-1 2 3,3 0 1,-2 0 0,1 0 54,2 0 0,-2 0 0,0 0 103,2 0 0,-1 0-77,2 0 0,-2 0 0,-1 0-17,1 0 1,-1 0-1,1 0 1,0 0-81,1 0 0,1 0 0,-1 0-39,1 0 1,-1 0-1,1 0 5,-1 0 0,0 0 1,1 0 12,-1 0 1,1 0 7,-1 2 1,-1-1 4,0 0-149,-3 0-198,1-1 1,-2-2 132,0-2 0,2 1 0,0-1-427,-1 0 1,-3-1-1,-1 0 1</inkml:trace>
  <inkml:trace contextRef="#ctx0" brushRef="#br0" timeOffset="1887">443 0 7821,'-3'0'-443,"-1"0"1,2 0 594,-1 0 0,1 0 201,-2 0-130,3 0 1,-2 0 6,1 0 0,1 0 250,-3 0-19,3 0-350,-4 0-149,2 3 1,0-2-23,1 3 0,1-3 284,-1 1-198,2 1-55,-3-3 411,3 3-340,-2-3 0,-1 0-154,-3 0 1,1 0 48,-1 0 103,1 0 0,-1 0-5,1 0 0,1 0 282,1 0-169,1 0 68,-2 0-174,3 0-249,-2 0 1,8 0-1,0 0 208,1 0 1,0 1-1,0 1 132,-1-1 0,1 2 32,-1-1 1,1 1-166,-1-1 0,1 1 1,-1-2-1,0 1-95,-1 1 0,0-1 70,0 2 1,0-2 0,1 1 0,-2-1 12,1-1 0,-1 2 1,1-1-1,0 1 15,1-1 1,-1 2-1,0-2 16,0 1 1,1-1-1,0 1 1,0 0 0,-1-1 5,0 1 1,-1 0-1,2 0 1,0 0 4,-2 1 1,-1-1 0,1 1 16,0 0 0,-1-1-37,0 1 1,-1-1-64,3 0 0,-3 1 71,1-3-232,1 0-607,-3 1 481,3-2 651,-3 3 106,0 0-281,0 0 1,0-1-227,0-4-6,2-1 1,-1-1-74,3 1-128,-3 1 277,2 0 256,-3 2-169,2 0 0,-1 0 128,3 0 536,-3 0-585,2 0-157,-8 0 0,1 0 33,-3 0 0,1 1 0,0 0-44,1 1 1,-1 0-1,1 0 1,-1 1 37,1 0 0,-1 2 0,1-2 0,0 2 3,-1-2 1,1 2 0,-1-1 0,1 0-2,-1 0 1,-1 1-1,0-2 1,0 0-14,1 1 0,0-1 0,1 1 0,0-1-77,-1 0 0,1 1 0,-1-1 1,1 1-26,-1-1 0,3-1 0,-1 1 0,0 0-7,1 0 1,-2 1-93,2 1-424,0-2 209,1 0 0,2-4 0,0-1-679,0-1 752,0-2 1,2-3 0,1-1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5-17T13:43:34.385"/>
    </inkml:context>
    <inkml:brush xml:id="br0">
      <inkml:brushProperty name="width" value="0.08571" units="cm"/>
      <inkml:brushProperty name="height" value="0.08571" units="cm"/>
      <inkml:brushProperty name="color" value="#AB008B"/>
    </inkml:brush>
  </inkml:definitions>
  <inkml:trace contextRef="#ctx0" brushRef="#br0">219 83 8217,'0'-8'-424,"0"0"1,0 1 531,0-1 1,0 3 192,0 0 0,0 0-9,0-2 0,0 2 1,0 0 400,0-1-218,0-1-341,0 3 0,0 2-94,0 4 0,-3 2 1,1 4 60,0-1 1,1 1 0,1-1-47,0 1 1,-2-1 0,-1 1 0,2-1 0,0 1 49,1 0 0,0 2 0,0 3-51,0 1 1,0 1-1,1 0 1,0 1-1,2 1-39,-2 0 0,0 4 0,-1-1 0,0 2 1,0 1 1,0-1-1,0 1 1,0-1-40,0 1 1,0-1 0,0 0 0,0-1-97,0-1 1,0-2 0,0 1 0,0-1 82,0-1 1,0 1-1,0 0 91,0-1 1,3-2-1,-1 0 1,0-2 0,-1 0 1,0-4-1,0 1 1,2-1-17,-2 1 0,1-3 1,0 2-104,0-3 1,1-4-482,-3 3 434,0-3 1,0 2 0,0-1-61,0 2 0,0-1 0,0 1 81,0 1 1,0-2-580,0 1 355,0-4 0,1 3 0,0-5 73,2-2 0,2 2 0,-3-4-279,0-1 0,2-4 0,0-2 1</inkml:trace>
  <inkml:trace contextRef="#ctx0" brushRef="#br0" timeOffset="773">31 579 8355,'-8'0'-729,"3"0"554,0 0 746,4-3 1111,-6 2-457,6-3-1138,-2 4 1,3 1 0,1 1-65,1 0 0,0 6 0,3-1 0,1 0-97,0 2 1,4 1 0,0-1 0,0 2 180,1-2 0,-2 2 0,4-1 0,-1 1 40,0 0 1,0-1-1,-3-2 1,2-2-218,1-1 0,-3 2 0,1-2-35,-2 2 1,-3-2-1,-1 0-220,0 1 1,-2-2 0,-2 1-190,0 1 1,0-2-1,0 1-405,0 1 1,1-2 568,2 1 0,1-3 0,3 1 0</inkml:trace>
  <inkml:trace contextRef="#ctx0" brushRef="#br0" timeOffset="1435">241 782 6416,'0'-5'760,"0"0"0,0 2 0,1-1-315,2 1 1,-2-3-279,4 1 1,-2-4-1,2-2 1,1-1-1,0-1 1,-1-1 151,0-1 0,0 0 0,0 0 0,0-1-243,1 1 1,0 3 0,0-1 0,-1 0-233,1-1 0,0 2 1,0 1-1,-1 1-312,0 0 0,2 0 1,1 3-155,-1-1 0,1 1 1,-1 2-1,1 2-135,-1 0 1,1 1 652,-1-3 0,4 0 0,1-2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5-17T13:45:07.444"/>
    </inkml:context>
    <inkml:brush xml:id="br0">
      <inkml:brushProperty name="width" value="0.08571" units="cm"/>
      <inkml:brushProperty name="height" value="0.08571" units="cm"/>
      <inkml:brushProperty name="color" value="#AB008B"/>
    </inkml:brush>
  </inkml:definitions>
  <inkml:trace contextRef="#ctx0" brushRef="#br0">218 6 7514,'0'-3'2028,"0"1"-1956,0 2 1,-2 2-1,0 2 0,1 0 1,0 1-1,0 1 65,-1 1 1,0 1-1,1 3 1,-1-1-1,0 3-10,0 0 0,1 2 0,-2 1 0,0 2-29,0 1 0,1 1 0,0 1 1,-1-1-97,2-1 1,-1 1 0,0-2 0,1 1-101,0-2 1,1 1-1,0 1 1,0-1 49,0-1 0,0-1 0,0-2 0,1 0 71,1-2 0,-1 0 0,2-1 1,0-1-89,-1 0 0,0 1 0,1 1 1,-1 0 57,-1 2 1,0-2-1,-1 2 1,0-1 33,0 1 0,0 0 0,0-1 1,-1-1 30,0 1 1,0-1-1,-1-2 1,1 0-16,0-1 1,0 0-1,-1-2 1,2-1-16,0 0 1,-2-3-1,0 1-103,1 0 1,0-1 0,1 0 0,0 1-176,0 1 0,0 1 0,0 0 107,0 1 1,-1 0 0,-1 0 0,1 0 0,0-1-177,1 0 1,0-3 152,0 1 1,3-3 0,-1 0-1025,1-2 793,2-2 0,-2-7 0,2-1 0</inkml:trace>
  <inkml:trace contextRef="#ctx0" brushRef="#br0" timeOffset="697">16 612 8295,'-2'-3'0,"0"0"0,-1 0 0,1 0 501,-1-1 1,2-1-366,-1 0 1,4 2-1,1 2 1,1 1-1,0 1 1,0 3-1,1 1 192,2 2 0,-1 1 0,0 3-194,1 1 1,-1 0 0,3 2 0,-2 2-1,-1-1 38,0 0 0,-1 3 0,0-3 1,1 1-179,-1-2 0,0-1 1,0-3-1,0 0 20,1-2 1,-3 2 0,0-3 0,1-1-29,-1 0 0,1-3 1,-2 0-480,1-1 1,-1 0-84,1-2 1,-1 0 0,1-1-287,1 0 0,-1-2 0,0-1 0,0 1 686,0-1 1,0-1 0,2 0 0</inkml:trace>
  <inkml:trace contextRef="#ctx0" brushRef="#br0" timeOffset="1071">187 840 8355,'0'3'418,"1"-2"0,2-2 1,0-3-1,1-3 0,1-2 203,2-2 1,2-5-1,4-2 1,0-1-393,-1 2 1,2 1 0,-2 1 0,-1 1-155,-2 2 1,1-1-1,-2 1 1,0 1 106,-1 0 1,1-1 0,-1 0-912,-1 0 0,0 1 1,-1 1-1,0 0 1,0 0-2413,0 1 2595,1-3 0,-1 3 0,0-3 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5-17T13:45:21.509"/>
    </inkml:context>
    <inkml:brush xml:id="br0">
      <inkml:brushProperty name="width" value="0.08571" units="cm"/>
      <inkml:brushProperty name="height" value="0.08571" units="cm"/>
      <inkml:brushProperty name="color" value="#AB008B"/>
    </inkml:brush>
  </inkml:definitions>
  <inkml:trace contextRef="#ctx0" brushRef="#br0">143 1 7420,'-4'0'2019,"1"0"-826,0 0-673,3 0-114,-3 0 1,3 3-282,0 2 0,2 4 0,0 5 1,0 3-86,-2 3 0,1 5 1,1 5-1,0 4-224,0 1 0,-2 8 1,1 1-1,1 6-60,0 4 1,0 4 0,-3-6-1,0-1-127,-1-2 0,-1-4 0,3-2 0,0-4 81,0-5 0,0-1 0,0-10 0,1-1 27,1-3 0,2-5 0,3-4-434,0-3 433,0-3 1,2-10-1,2-2 1</inkml:trace>
  <inkml:trace contextRef="#ctx0" brushRef="#br0" timeOffset="724">0 710 10826,'2'7'0,"1"0"294,1-1 1,1 4 0,1 2-203,-2 0 0,2 2 1,-1 0-1,1-1 1,1 1-101,0 0 1,-1 1 0,1 1 0,0 0 29,0-2 1,0-3-1,0 0 1,-1-1-153,1-2 1,0 0 0,0-2-1,0-2 96,-1-1 1,1-3 0,1 0 0,0-3 142,1-1 0,0-6 1,-2-4-1,-1-2 174,-1-2 0,1-4 0,-2 1 1,2-3-151,1-1 1,0-1 0,-1 1 0,-1 2-423,0 2 1,0 0 0,1 2 0,1 5-934,0 2 1,-2 1 131,-1 2 1,1 0 0,1 2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5-17T13:45:34.405"/>
    </inkml:context>
    <inkml:brush xml:id="br0">
      <inkml:brushProperty name="width" value="0.08571" units="cm"/>
      <inkml:brushProperty name="height" value="0.08571" units="cm"/>
      <inkml:brushProperty name="color" value="#AB008B"/>
    </inkml:brush>
  </inkml:definitions>
  <inkml:trace contextRef="#ctx0" brushRef="#br0">130 75 8355,'0'-4'-121,"0"-1"0,-2 3 0,-1-3 0,1 1 0,0-1 0,0 1 1,0-2-1,1 1 710,-2 0 1,3-1 0,-3 2-1,3-2 592,0-1-677,0 3-486,0 1 1,0 4 0,0 1-1,0 3 1,0 4 70,0 2 0,0 2 1,0 1-1,0 3-48,0 4 0,0 2 0,0 5 0,0 2-172,0 1 0,0 5 0,0 0 0,0 0-92,3-1 0,-2-1 0,4 0 1,-1 0 12,0 0 0,2-3 1,-1-1-1,1-2 80,0-3 0,-1 0 0,-1-9 0,0-1-91,-1-1 1,0-3 0,0-2-1632,0-2 1596,3-3 0,-2-7 0,2-4 0</inkml:trace>
  <inkml:trace contextRef="#ctx0" brushRef="#br0" timeOffset="635">14 614 8326,'-3'3'70,"-1"0"218,1 0 1,-1-1-1,5 2 1,1 0-1,1-1 1,1 0-1,1 1-79,1 1 1,1 2 0,0-1 0,-1 1 0,1 1-160,0 1 1,-1-1 0,-1 3 0,0-1-1,0 1-43,1 1 1,-1 1 0,-1 0 0,-1-1-70,1-1 1,-2-2 0,1 1 0,-1-1-297,0-3 0,4-4 480,-2 0 0,1-5 0,1-4 0,-2-3 141,2 0 1,2-6 0,2 1 0,0-3-116,-1 0 0,4 3 0,-2-2 0,2 2-227,0-1 1,-1-1 0,-1 2 0,1-2-664,-2 0 1,1-1 0,-3-1-422,1 1 0,0 0 0,-2-2 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5-17T17:06:52.415"/>
    </inkml:context>
    <inkml:brush xml:id="br0">
      <inkml:brushProperty name="width" value="0.08571" units="cm"/>
      <inkml:brushProperty name="height" value="0.08571" units="cm"/>
      <inkml:brushProperty name="color" value="#E71224"/>
    </inkml:brush>
  </inkml:definitions>
  <inkml:trace contextRef="#ctx0" brushRef="#br0">7 170 7906,'-4'-1'1693,"2"-1"121,1 1 666,1-2-2407,3 6 0,-1-2 1,2 1-1,1-1 64,1-1 1,0 0-1,2 0 1,0-1-44,3-1 1,1-1 0,2-2-1,-2 0 46,-1 0 1,1 2 0,-1 0-206,1 1 0,-1 1 1,0-1-1,0 1 27,2 1 0,-2 0 0,0 0 0,-1 0 1,1 0 56,0 0 1,2 2-1,2 0 8,0 0 0,-1-2 0,-1 0 0,-1 0 0,0 0-13,-2 0 1,-2 0 0,1 0 0,-2 0-15,0 0 1,-3 0-1,1 0-124,0 0 0,-3 1-389,1 1 1,-3 0-220,0 2 1,1 0 8,1 0 0,0-1 203,2-3 1,0 0 0,3 0 0,-1 0-318,1 0 0,-1 0 0,1 0 0</inkml:trace>
  <inkml:trace contextRef="#ctx0" brushRef="#br0" timeOffset="937">359 0 7104,'-7'0'460,"1"0"0,1 0 0,1 0 0,-1 0 286,-1 0 0,0 0 1,-1 1 123,1 1-603,2-1 0,2 2 0,4-3-311,2 0 1,2 0-1,1 0 1,-1 0-45,1 0 0,-3 0 0,0 2 1,1 1 112,1 0 1,-1 2-1,-1 1 1,1 1 14,1-1 1,0 2 0,1-1 0,-1-1 99,1 0 1,0-1-1,1-1 1,2-1-81,0 0 1,0-2 0,1 1 0,0-1-77,-2-1 1,0 0 0,-3 0-49,1 0 0,-3 2 0,0 1 75,-1 0 1,-1 2 0,-3 1-65,-1 1 0,1-3 0,-2 1-76,0 0 1,2-2 416,-4 2-12,4-4-189,-2 2 273,3-3 96,-3 0-296,3 0-172,-3 0 0,3 3 0,-1 0 113,-1 1 0,0 1 0,-1-2 0,-1 1 36,0 1 1,0 1 0,-2 0 0,-1 1-73,1-1 1,-2 1-1,0-1 1,0 1-48,0-1 1,-2 1-1,1 1 1,-1 1-33,1-1 1,-2-1 0,2-1-189,1-2 0,1 1 0,1-2-1632,2 1-160,-2-3 0,6 2 292,0-3 1262,3 0 1,4-3-1,-1 0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2457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245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2458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Clique para editar os estilos do texto mestre</a:t>
            </a:r>
          </a:p>
          <a:p>
            <a:pPr lvl="1"/>
            <a:r>
              <a:rPr lang="en-US"/>
              <a:t>Segundo nível</a:t>
            </a:r>
          </a:p>
          <a:p>
            <a:pPr lvl="2"/>
            <a:r>
              <a:rPr lang="en-US"/>
              <a:t>Terceiro nível</a:t>
            </a:r>
          </a:p>
          <a:p>
            <a:pPr lvl="3"/>
            <a:r>
              <a:rPr lang="en-US"/>
              <a:t>Quarto nível</a:t>
            </a:r>
          </a:p>
          <a:p>
            <a:pPr lvl="4"/>
            <a:r>
              <a:rPr lang="en-US"/>
              <a:t>Quinto nível</a:t>
            </a:r>
          </a:p>
        </p:txBody>
      </p:sp>
      <p:sp>
        <p:nvSpPr>
          <p:cNvPr id="2458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2458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8E587268-BFEB-4A47-82DD-32661842687B}"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106" charset="0"/>
        <a:ea typeface="+mn-ea"/>
        <a:cs typeface="+mn-cs"/>
      </a:defRPr>
    </a:lvl1pPr>
    <a:lvl2pPr marL="457200" algn="l" rtl="0" fontAlgn="base">
      <a:spcBef>
        <a:spcPct val="30000"/>
      </a:spcBef>
      <a:spcAft>
        <a:spcPct val="0"/>
      </a:spcAft>
      <a:defRPr sz="1200" kern="1200">
        <a:solidFill>
          <a:schemeClr val="tx1"/>
        </a:solidFill>
        <a:latin typeface="Arial" pitchFamily="-106" charset="0"/>
        <a:ea typeface="ＭＳ Ｐゴシック" pitchFamily="-106" charset="-128"/>
        <a:cs typeface="+mn-cs"/>
      </a:defRPr>
    </a:lvl2pPr>
    <a:lvl3pPr marL="914400" algn="l" rtl="0" fontAlgn="base">
      <a:spcBef>
        <a:spcPct val="30000"/>
      </a:spcBef>
      <a:spcAft>
        <a:spcPct val="0"/>
      </a:spcAft>
      <a:defRPr sz="1200" kern="1200">
        <a:solidFill>
          <a:schemeClr val="tx1"/>
        </a:solidFill>
        <a:latin typeface="Arial" pitchFamily="-106" charset="0"/>
        <a:ea typeface="ＭＳ Ｐゴシック" pitchFamily="-106" charset="-128"/>
        <a:cs typeface="+mn-cs"/>
      </a:defRPr>
    </a:lvl3pPr>
    <a:lvl4pPr marL="1371600" algn="l" rtl="0" fontAlgn="base">
      <a:spcBef>
        <a:spcPct val="30000"/>
      </a:spcBef>
      <a:spcAft>
        <a:spcPct val="0"/>
      </a:spcAft>
      <a:defRPr sz="1200" kern="1200">
        <a:solidFill>
          <a:schemeClr val="tx1"/>
        </a:solidFill>
        <a:latin typeface="Arial" pitchFamily="-106" charset="0"/>
        <a:ea typeface="ＭＳ Ｐゴシック" pitchFamily="-106" charset="-128"/>
        <a:cs typeface="+mn-cs"/>
      </a:defRPr>
    </a:lvl4pPr>
    <a:lvl5pPr marL="1828800" algn="l" rtl="0" fontAlgn="base">
      <a:spcBef>
        <a:spcPct val="30000"/>
      </a:spcBef>
      <a:spcAft>
        <a:spcPct val="0"/>
      </a:spcAft>
      <a:defRPr sz="1200" kern="1200">
        <a:solidFill>
          <a:schemeClr val="tx1"/>
        </a:solidFill>
        <a:latin typeface="Arial" pitchFamily="-106" charset="0"/>
        <a:ea typeface="ＭＳ Ｐゴシック" pitchFamily="-10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3E28EE-04C7-7D4B-B415-65E4BE3EAF03}" type="slidenum">
              <a:rPr lang="en-US"/>
              <a:pPr/>
              <a:t>22</a:t>
            </a:fld>
            <a:endParaRPr lang="en-US"/>
          </a:p>
        </p:txBody>
      </p:sp>
      <p:sp>
        <p:nvSpPr>
          <p:cNvPr id="71682" name="Rectangle 2"/>
          <p:cNvSpPr>
            <a:spLocks noGrp="1" noRot="1" noChangeAspect="1" noChangeArrowheads="1" noTextEdit="1"/>
          </p:cNvSpPr>
          <p:nvPr>
            <p:ph type="sldImg"/>
          </p:nvPr>
        </p:nvSpPr>
        <p:spPr>
          <a:xfrm>
            <a:off x="2146300" y="531813"/>
            <a:ext cx="2576513" cy="1931987"/>
          </a:xfrm>
          <a:ln/>
        </p:spPr>
      </p:sp>
      <p:sp>
        <p:nvSpPr>
          <p:cNvPr id="71683" name="Rectangle 3"/>
          <p:cNvSpPr>
            <a:spLocks noGrp="1" noChangeArrowheads="1"/>
          </p:cNvSpPr>
          <p:nvPr>
            <p:ph type="body" idx="1"/>
          </p:nvPr>
        </p:nvSpPr>
        <p:spPr>
          <a:xfrm>
            <a:off x="539750" y="2463800"/>
            <a:ext cx="5788025" cy="5980113"/>
          </a:xfrm>
        </p:spPr>
        <p:txBody>
          <a:bodyPr/>
          <a:lstStyle/>
          <a:p>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1CA449-B5CF-C248-9659-DF64443FE10D}" type="slidenum">
              <a:rPr lang="en-US"/>
              <a:pPr/>
              <a:t>28</a:t>
            </a:fld>
            <a:endParaRPr lang="en-US"/>
          </a:p>
        </p:txBody>
      </p:sp>
      <p:sp>
        <p:nvSpPr>
          <p:cNvPr id="78850" name="Rectangle 2"/>
          <p:cNvSpPr>
            <a:spLocks noGrp="1" noRot="1" noChangeAspect="1" noChangeArrowheads="1" noTextEdit="1"/>
          </p:cNvSpPr>
          <p:nvPr>
            <p:ph type="sldImg"/>
          </p:nvPr>
        </p:nvSpPr>
        <p:spPr>
          <a:xfrm>
            <a:off x="2146300" y="531813"/>
            <a:ext cx="2576513" cy="1931987"/>
          </a:xfrm>
          <a:ln/>
        </p:spPr>
      </p:sp>
      <p:sp>
        <p:nvSpPr>
          <p:cNvPr id="78851" name="Rectangle 3"/>
          <p:cNvSpPr>
            <a:spLocks noGrp="1" noChangeArrowheads="1"/>
          </p:cNvSpPr>
          <p:nvPr>
            <p:ph type="body" idx="1"/>
          </p:nvPr>
        </p:nvSpPr>
        <p:spPr>
          <a:xfrm>
            <a:off x="539750" y="2463800"/>
            <a:ext cx="5788025" cy="5980113"/>
          </a:xfrm>
        </p:spPr>
        <p:txBody>
          <a:bodyPr/>
          <a:lstStyle/>
          <a:p>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AB73EA-CB5E-5A42-8F44-0C823530907F}" type="slidenum">
              <a:rPr lang="en-US"/>
              <a:pPr/>
              <a:t>29</a:t>
            </a:fld>
            <a:endParaRPr lang="en-US"/>
          </a:p>
        </p:txBody>
      </p:sp>
      <p:sp>
        <p:nvSpPr>
          <p:cNvPr id="80898" name="Rectangle 2"/>
          <p:cNvSpPr>
            <a:spLocks noGrp="1" noRot="1" noChangeAspect="1" noChangeArrowheads="1" noTextEdit="1"/>
          </p:cNvSpPr>
          <p:nvPr>
            <p:ph type="sldImg"/>
          </p:nvPr>
        </p:nvSpPr>
        <p:spPr>
          <a:xfrm>
            <a:off x="2146300" y="531813"/>
            <a:ext cx="2576513" cy="1931987"/>
          </a:xfrm>
          <a:ln/>
        </p:spPr>
      </p:sp>
      <p:sp>
        <p:nvSpPr>
          <p:cNvPr id="80899" name="Rectangle 3"/>
          <p:cNvSpPr>
            <a:spLocks noGrp="1" noChangeArrowheads="1"/>
          </p:cNvSpPr>
          <p:nvPr>
            <p:ph type="body" idx="1"/>
          </p:nvPr>
        </p:nvSpPr>
        <p:spPr>
          <a:xfrm>
            <a:off x="539750" y="2463800"/>
            <a:ext cx="5788025" cy="5980113"/>
          </a:xfrm>
        </p:spPr>
        <p:txBody>
          <a:bodyPr/>
          <a:lstStyle/>
          <a:p>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D400D5-4FD3-C747-900D-99841234C4F0}" type="slidenum">
              <a:rPr lang="en-US">
                <a:solidFill>
                  <a:prstClr val="black"/>
                </a:solidFill>
              </a:rPr>
              <a:pPr/>
              <a:t>30</a:t>
            </a:fld>
            <a:endParaRPr lang="en-US">
              <a:solidFill>
                <a:prstClr val="black"/>
              </a:solidFill>
            </a:endParaRPr>
          </a:p>
        </p:txBody>
      </p:sp>
      <p:sp>
        <p:nvSpPr>
          <p:cNvPr id="82946" name="Rectangle 2"/>
          <p:cNvSpPr>
            <a:spLocks noGrp="1" noRot="1" noChangeAspect="1" noChangeArrowheads="1" noTextEdit="1"/>
          </p:cNvSpPr>
          <p:nvPr>
            <p:ph type="sldImg"/>
          </p:nvPr>
        </p:nvSpPr>
        <p:spPr>
          <a:xfrm>
            <a:off x="2146300" y="531813"/>
            <a:ext cx="2576513" cy="1931987"/>
          </a:xfrm>
          <a:ln/>
        </p:spPr>
      </p:sp>
      <p:sp>
        <p:nvSpPr>
          <p:cNvPr id="82947" name="Rectangle 3"/>
          <p:cNvSpPr>
            <a:spLocks noGrp="1" noChangeArrowheads="1"/>
          </p:cNvSpPr>
          <p:nvPr>
            <p:ph type="body" idx="1"/>
          </p:nvPr>
        </p:nvSpPr>
        <p:spPr>
          <a:xfrm>
            <a:off x="539750" y="2463800"/>
            <a:ext cx="5788025" cy="5980113"/>
          </a:xfrm>
        </p:spPr>
        <p:txBody>
          <a:bodyPr/>
          <a:lstStyle/>
          <a:p>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x-non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x-none"/>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94836F2E-738F-F14D-83E7-FFE7CCCD290F}"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4AD1B214-A684-604F-B99E-01B60E56DEC1}"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x-none"/>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FC1FA7DB-6F94-4B44-963B-A5DFB7BCC9BF}"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x-non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x-none"/>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695FBBF7-D427-E249-92E2-99F380F7CEDE}"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idx="1"/>
          </p:nvPr>
        </p:nvSpPr>
        <p:spPr/>
        <p:txBody>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08AB8B07-DAFB-F64D-A9AE-7F806B6B0ECE}"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x-non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x-none"/>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929CA086-7536-8D41-88F8-ACAB3F5FD126}"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8066BD7E-CAF2-7B4F-B2D4-6A7464D927B0}"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x-non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smtClean="0"/>
            </a:lvl1pPr>
          </a:lstStyle>
          <a:p>
            <a:fld id="{2C2ED8A8-DBBA-3F43-97C1-D76421EA3CD3}"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smtClean="0"/>
            </a:lvl1pPr>
          </a:lstStyle>
          <a:p>
            <a:fld id="{5D06D808-6A0A-8F49-A35A-3EC2E15D150A}"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smtClean="0"/>
            </a:lvl1pPr>
          </a:lstStyle>
          <a:p>
            <a:fld id="{5207704A-407F-1A4D-9A5F-A482E89CC0B2}"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x-non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C55E6BA0-E8C2-414F-A6E3-998DDF103F63}"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idx="1"/>
          </p:nvPr>
        </p:nvSpPr>
        <p:spPr/>
        <p:txBody>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258750B5-1266-FE46-A0D3-1A411027E84A}"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x-non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FD4C2C9A-61E4-9F46-9FA9-53C245CC83BB}"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F9790A48-8F07-E943-B8FC-AC89146C608B}"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x-none"/>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C29599C1-9382-4245-A4BA-D2553BF7C46D}" type="slidenum">
              <a:rPr lang="en-US"/>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x-non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x-none"/>
              <a:t>Click to edit Master subtitle style</a:t>
            </a:r>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idx="1"/>
          </p:nvPr>
        </p:nvSpPr>
        <p:spPr/>
        <p:txBody>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x-non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x-none"/>
              <a:t>Click to edit Master text styles</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sz="half" idx="1"/>
          </p:nvPr>
        </p:nvSpPr>
        <p:spPr>
          <a:xfrm>
            <a:off x="228600" y="1066800"/>
            <a:ext cx="4229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Content Placeholder 3"/>
          <p:cNvSpPr>
            <a:spLocks noGrp="1"/>
          </p:cNvSpPr>
          <p:nvPr>
            <p:ph sz="half" idx="2"/>
          </p:nvPr>
        </p:nvSpPr>
        <p:spPr>
          <a:xfrm>
            <a:off x="4610100" y="1066800"/>
            <a:ext cx="4229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x-non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x-non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x-none"/>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65ED5147-F130-1346-B4F0-36A306CAEC9E}" type="slidenum">
              <a:rPr lang="en-US"/>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x-non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x-non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00"/>
            <a:ext cx="2209800" cy="5105400"/>
          </a:xfrm>
        </p:spPr>
        <p:txBody>
          <a:bodyPr vert="eaVert"/>
          <a:lstStyle/>
          <a:p>
            <a:r>
              <a:rPr lang="x-none"/>
              <a:t>Click to edit Master title style</a:t>
            </a:r>
            <a:endParaRPr lang="en-US"/>
          </a:p>
        </p:txBody>
      </p:sp>
      <p:sp>
        <p:nvSpPr>
          <p:cNvPr id="3" name="Vertical Text Placeholder 2"/>
          <p:cNvSpPr>
            <a:spLocks noGrp="1"/>
          </p:cNvSpPr>
          <p:nvPr>
            <p:ph type="body" orient="vert" idx="1"/>
          </p:nvPr>
        </p:nvSpPr>
        <p:spPr>
          <a:xfrm>
            <a:off x="0" y="76200"/>
            <a:ext cx="6477000" cy="5105400"/>
          </a:xfrm>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7391400" cy="457200"/>
          </a:xfrm>
        </p:spPr>
        <p:txBody>
          <a:bodyPr/>
          <a:lstStyle/>
          <a:p>
            <a:r>
              <a:rPr lang="x-none"/>
              <a:t>Click to edit Master title style</a:t>
            </a:r>
            <a:endParaRPr lang="en-US"/>
          </a:p>
        </p:txBody>
      </p:sp>
      <p:sp>
        <p:nvSpPr>
          <p:cNvPr id="3" name="Content Placeholder 2"/>
          <p:cNvSpPr>
            <a:spLocks noGrp="1"/>
          </p:cNvSpPr>
          <p:nvPr>
            <p:ph sz="half" idx="1"/>
          </p:nvPr>
        </p:nvSpPr>
        <p:spPr>
          <a:xfrm>
            <a:off x="228600" y="1066800"/>
            <a:ext cx="4229100" cy="4114800"/>
          </a:xfrm>
        </p:spPr>
        <p:txBody>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Content Placeholder 3"/>
          <p:cNvSpPr>
            <a:spLocks noGrp="1"/>
          </p:cNvSpPr>
          <p:nvPr>
            <p:ph sz="quarter" idx="2"/>
          </p:nvPr>
        </p:nvSpPr>
        <p:spPr>
          <a:xfrm>
            <a:off x="4610100" y="1066800"/>
            <a:ext cx="4229100" cy="1981200"/>
          </a:xfrm>
        </p:spPr>
        <p:txBody>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Content Placeholder 4"/>
          <p:cNvSpPr>
            <a:spLocks noGrp="1"/>
          </p:cNvSpPr>
          <p:nvPr>
            <p:ph sz="quarter" idx="3"/>
          </p:nvPr>
        </p:nvSpPr>
        <p:spPr>
          <a:xfrm>
            <a:off x="4610100" y="3200400"/>
            <a:ext cx="4229100" cy="1981200"/>
          </a:xfrm>
        </p:spPr>
        <p:txBody>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x-non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x-none"/>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802146B2-FBFC-8547-ABD1-EB0801AEEDDB}" type="slidenum">
              <a:rPr lang="en-US"/>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idx="1"/>
          </p:nvPr>
        </p:nvSpPr>
        <p:spPr/>
        <p:txBody>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BFB16B68-4CDF-EB43-87A6-3450C7C610D7}" type="slidenum">
              <a:rPr lang="en-US"/>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x-non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x-none"/>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2B3BE2CB-AFED-C44D-B65F-64BE41FBCF6B}" type="slidenum">
              <a:rPr lang="en-US"/>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42756115-8251-7443-8F92-82535CFCD0AB}" type="slidenum">
              <a:rPr lang="en-US"/>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x-non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smtClean="0"/>
            </a:lvl1pPr>
          </a:lstStyle>
          <a:p>
            <a:fld id="{B997DD60-1EFC-9044-8848-14A5A4777E68}"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55D49A79-B149-7442-ADCC-148F6C6AAB7F}" type="slidenum">
              <a:rPr lang="en-US"/>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smtClean="0"/>
            </a:lvl1pPr>
          </a:lstStyle>
          <a:p>
            <a:fld id="{BDA42921-8464-1148-BD4D-C4C1235C16DD}" type="slidenum">
              <a:rPr lang="en-US"/>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smtClean="0"/>
            </a:lvl1pPr>
          </a:lstStyle>
          <a:p>
            <a:fld id="{B933D928-23AC-9A47-B134-8E07FB5B7076}" type="slidenum">
              <a:rPr lang="en-US"/>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x-non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ACDCAFBA-800A-AE44-8484-43A12583EFF2}" type="slidenum">
              <a:rPr lang="en-US"/>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x-non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13A43031-55FA-F043-8A94-79F470B76AE6}" type="slidenum">
              <a:rPr lang="en-US"/>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4CBD2286-3E59-DE46-9115-D9AA0A7E8871}" type="slidenum">
              <a:rPr lang="en-US"/>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x-none"/>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B6E2EC5C-D821-9B47-9775-8F1515BF5FA2}" type="slidenum">
              <a:rPr lang="en-US"/>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smtClean="0"/>
            </a:lvl1pPr>
          </a:lstStyle>
          <a:p>
            <a:fld id="{CE199B5D-4D7C-744F-80C5-A11BC78F971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FC8A787-1236-8A4C-8E37-BF9C8E31B0E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7391400" cy="457200"/>
          </a:xfrm>
        </p:spPr>
        <p:txBody>
          <a:bodyPr/>
          <a:lstStyle/>
          <a:p>
            <a:r>
              <a:rPr lang="x-none"/>
              <a:t>Click to edit Master title style</a:t>
            </a:r>
            <a:endParaRPr lang="en-US"/>
          </a:p>
        </p:txBody>
      </p:sp>
      <p:sp>
        <p:nvSpPr>
          <p:cNvPr id="3" name="Content Placeholder 2"/>
          <p:cNvSpPr>
            <a:spLocks noGrp="1"/>
          </p:cNvSpPr>
          <p:nvPr>
            <p:ph sz="half" idx="1"/>
          </p:nvPr>
        </p:nvSpPr>
        <p:spPr>
          <a:xfrm>
            <a:off x="228600" y="1066800"/>
            <a:ext cx="4229100" cy="4114800"/>
          </a:xfrm>
        </p:spPr>
        <p:txBody>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Content Placeholder 3"/>
          <p:cNvSpPr>
            <a:spLocks noGrp="1"/>
          </p:cNvSpPr>
          <p:nvPr>
            <p:ph sz="quarter" idx="2"/>
          </p:nvPr>
        </p:nvSpPr>
        <p:spPr>
          <a:xfrm>
            <a:off x="4610100" y="1066800"/>
            <a:ext cx="4229100" cy="1981200"/>
          </a:xfrm>
        </p:spPr>
        <p:txBody>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Content Placeholder 4"/>
          <p:cNvSpPr>
            <a:spLocks noGrp="1"/>
          </p:cNvSpPr>
          <p:nvPr>
            <p:ph sz="quarter" idx="3"/>
          </p:nvPr>
        </p:nvSpPr>
        <p:spPr>
          <a:xfrm>
            <a:off x="4610100" y="3200400"/>
            <a:ext cx="4229100" cy="1981200"/>
          </a:xfrm>
        </p:spPr>
        <p:txBody>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s-ES_tradnl">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s-ES_tradnl">
              <a:solidFill>
                <a:srgbClr val="000000"/>
              </a:solidFill>
            </a:endParaRPr>
          </a:p>
        </p:txBody>
      </p:sp>
      <p:sp>
        <p:nvSpPr>
          <p:cNvPr id="4" name="Slide Number Placeholder 3"/>
          <p:cNvSpPr>
            <a:spLocks noGrp="1"/>
          </p:cNvSpPr>
          <p:nvPr>
            <p:ph type="sldNum" sz="quarter" idx="12"/>
          </p:nvPr>
        </p:nvSpPr>
        <p:spPr/>
        <p:txBody>
          <a:bodyPr/>
          <a:lstStyle>
            <a:lvl1pPr>
              <a:defRPr smtClean="0"/>
            </a:lvl1pPr>
          </a:lstStyle>
          <a:p>
            <a:fld id="{01CA3C9A-C9DD-B949-A6C6-415F268443C9}" type="slidenum">
              <a:rPr lang="es-ES_tradnl">
                <a:solidFill>
                  <a:srgbClr val="000000"/>
                </a:solidFill>
              </a:rPr>
              <a:pPr/>
              <a:t>‹#›</a:t>
            </a:fld>
            <a:endParaRPr lang="es-ES_tradnl">
              <a:solidFill>
                <a:srgbClr val="000000"/>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smtClean="0"/>
            </a:lvl1pPr>
          </a:lstStyle>
          <a:p>
            <a:fld id="{1D4AA4E6-92C9-A944-B34B-CD20F60397E0}" type="slidenum">
              <a:rPr lang="en-US"/>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s-ES_tradnl">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s-ES_tradnl">
              <a:solidFill>
                <a:srgbClr val="000000"/>
              </a:solidFill>
            </a:endParaRPr>
          </a:p>
        </p:txBody>
      </p:sp>
      <p:sp>
        <p:nvSpPr>
          <p:cNvPr id="5" name="Slide Number Placeholder 4"/>
          <p:cNvSpPr>
            <a:spLocks noGrp="1"/>
          </p:cNvSpPr>
          <p:nvPr>
            <p:ph type="sldNum" sz="quarter" idx="12"/>
          </p:nvPr>
        </p:nvSpPr>
        <p:spPr/>
        <p:txBody>
          <a:bodyPr/>
          <a:lstStyle>
            <a:lvl1pPr>
              <a:defRPr smtClean="0"/>
            </a:lvl1pPr>
          </a:lstStyle>
          <a:p>
            <a:fld id="{6D697553-82D9-804B-81A2-F807C2822B4F}" type="slidenum">
              <a:rPr lang="es-ES_tradnl">
                <a:solidFill>
                  <a:srgbClr val="000000"/>
                </a:solidFill>
              </a:rPr>
              <a:pPr/>
              <a:t>‹#›</a:t>
            </a:fld>
            <a:endParaRPr lang="es-ES_tradnl">
              <a:solidFill>
                <a:srgbClr val="000000"/>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D75AEF-9A4E-5148-B6E3-F4F3F38F25FE}" type="datetimeFigureOut">
              <a:rPr lang="en-US" smtClean="0">
                <a:solidFill>
                  <a:prstClr val="black">
                    <a:tint val="75000"/>
                  </a:prstClr>
                </a:solidFill>
              </a:rPr>
              <a:pPr/>
              <a:t>3/17/21</a:t>
            </a:fld>
            <a:endParaRPr lang="pt-BR">
              <a:solidFill>
                <a:prstClr val="black">
                  <a:tint val="75000"/>
                </a:prstClr>
              </a:solidFill>
            </a:endParaRPr>
          </a:p>
        </p:txBody>
      </p:sp>
      <p:sp>
        <p:nvSpPr>
          <p:cNvPr id="3" name="Footer Placeholder 2"/>
          <p:cNvSpPr>
            <a:spLocks noGrp="1"/>
          </p:cNvSpPr>
          <p:nvPr>
            <p:ph type="ftr" sz="quarter" idx="11"/>
          </p:nvPr>
        </p:nvSpPr>
        <p:spPr/>
        <p:txBody>
          <a:bodyPr/>
          <a:lstStyle/>
          <a:p>
            <a:endParaRPr lang="pt-BR">
              <a:solidFill>
                <a:prstClr val="black">
                  <a:tint val="75000"/>
                </a:prstClr>
              </a:solidFill>
            </a:endParaRPr>
          </a:p>
        </p:txBody>
      </p:sp>
      <p:sp>
        <p:nvSpPr>
          <p:cNvPr id="4" name="Slide Number Placeholder 3"/>
          <p:cNvSpPr>
            <a:spLocks noGrp="1"/>
          </p:cNvSpPr>
          <p:nvPr>
            <p:ph type="sldNum" sz="quarter" idx="12"/>
          </p:nvPr>
        </p:nvSpPr>
        <p:spPr/>
        <p:txBody>
          <a:bodyPr/>
          <a:lstStyle/>
          <a:p>
            <a:fld id="{B324B553-2850-ED45-AAC7-505E814315FB}" type="slidenum">
              <a:rPr lang="pt-BR" smtClean="0">
                <a:solidFill>
                  <a:prstClr val="black">
                    <a:tint val="75000"/>
                  </a:prstClr>
                </a:solidFill>
              </a:rPr>
              <a:pPr/>
              <a:t>‹#›</a:t>
            </a:fld>
            <a:endParaRPr lang="pt-BR">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51133446"/>
      </p:ext>
    </p:extLst>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smtClean="0"/>
            </a:lvl1pPr>
          </a:lstStyle>
          <a:p>
            <a:fld id="{E1EFDCC8-78B3-3143-B71A-D3574D1992F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smtClean="0"/>
            </a:lvl1pPr>
          </a:lstStyle>
          <a:p>
            <a:fld id="{AF4980CE-07BB-314D-8FB1-826426C29F20}"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smtClean="0"/>
            </a:lvl1pPr>
          </a:lstStyle>
          <a:p>
            <a:fld id="{A28C1F57-376C-794F-841F-FC4B86941F03}"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x-non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73A3B0AE-8180-C742-A855-04E3B8AA3B89}"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x-non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3BCE3192-EF71-3843-A41A-80F474B800FA}"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theme" Target="../theme/theme4.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theme" Target="../theme/theme9.xml"/><Relationship Id="rId3"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Clique para editar o estilo do título mestre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Clique para editar os estilos do texto mestre</a:t>
            </a:r>
          </a:p>
          <a:p>
            <a:pPr lvl="1"/>
            <a:r>
              <a:rPr lang="en-US"/>
              <a:t>Segundo nível</a:t>
            </a:r>
          </a:p>
          <a:p>
            <a:pPr lvl="2"/>
            <a:r>
              <a:rPr lang="en-US"/>
              <a:t>Terceiro nível</a:t>
            </a:r>
          </a:p>
          <a:p>
            <a:pPr lvl="3"/>
            <a:r>
              <a:rPr lang="en-US"/>
              <a:t>Quarto nível</a:t>
            </a:r>
          </a:p>
          <a:p>
            <a:pPr lvl="4"/>
            <a:r>
              <a:rPr lang="en-US"/>
              <a:t>Quinto nível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647512BD-3F76-FB41-AE61-4B4DC58DD27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106" charset="0"/>
        </a:defRPr>
      </a:lvl2pPr>
      <a:lvl3pPr algn="ctr" rtl="0" fontAlgn="base">
        <a:spcBef>
          <a:spcPct val="0"/>
        </a:spcBef>
        <a:spcAft>
          <a:spcPct val="0"/>
        </a:spcAft>
        <a:defRPr sz="4400">
          <a:solidFill>
            <a:schemeClr val="tx2"/>
          </a:solidFill>
          <a:latin typeface="Arial" pitchFamily="-106" charset="0"/>
        </a:defRPr>
      </a:lvl3pPr>
      <a:lvl4pPr algn="ctr" rtl="0" fontAlgn="base">
        <a:spcBef>
          <a:spcPct val="0"/>
        </a:spcBef>
        <a:spcAft>
          <a:spcPct val="0"/>
        </a:spcAft>
        <a:defRPr sz="4400">
          <a:solidFill>
            <a:schemeClr val="tx2"/>
          </a:solidFill>
          <a:latin typeface="Arial" pitchFamily="-106" charset="0"/>
        </a:defRPr>
      </a:lvl4pPr>
      <a:lvl5pPr algn="ctr" rtl="0" fontAlgn="base">
        <a:spcBef>
          <a:spcPct val="0"/>
        </a:spcBef>
        <a:spcAft>
          <a:spcPct val="0"/>
        </a:spcAft>
        <a:defRPr sz="4400">
          <a:solidFill>
            <a:schemeClr val="tx2"/>
          </a:solidFill>
          <a:latin typeface="Arial" pitchFamily="-106" charset="0"/>
        </a:defRPr>
      </a:lvl5pPr>
      <a:lvl6pPr marL="457200" algn="ctr" rtl="0" fontAlgn="base">
        <a:spcBef>
          <a:spcPct val="0"/>
        </a:spcBef>
        <a:spcAft>
          <a:spcPct val="0"/>
        </a:spcAft>
        <a:defRPr sz="4400">
          <a:solidFill>
            <a:schemeClr val="tx2"/>
          </a:solidFill>
          <a:latin typeface="Arial" pitchFamily="-106" charset="0"/>
        </a:defRPr>
      </a:lvl6pPr>
      <a:lvl7pPr marL="914400" algn="ctr" rtl="0" fontAlgn="base">
        <a:spcBef>
          <a:spcPct val="0"/>
        </a:spcBef>
        <a:spcAft>
          <a:spcPct val="0"/>
        </a:spcAft>
        <a:defRPr sz="4400">
          <a:solidFill>
            <a:schemeClr val="tx2"/>
          </a:solidFill>
          <a:latin typeface="Arial" pitchFamily="-106" charset="0"/>
        </a:defRPr>
      </a:lvl7pPr>
      <a:lvl8pPr marL="1371600" algn="ctr" rtl="0" fontAlgn="base">
        <a:spcBef>
          <a:spcPct val="0"/>
        </a:spcBef>
        <a:spcAft>
          <a:spcPct val="0"/>
        </a:spcAft>
        <a:defRPr sz="4400">
          <a:solidFill>
            <a:schemeClr val="tx2"/>
          </a:solidFill>
          <a:latin typeface="Arial" pitchFamily="-106" charset="0"/>
        </a:defRPr>
      </a:lvl8pPr>
      <a:lvl9pPr marL="1828800" algn="ctr" rtl="0" fontAlgn="base">
        <a:spcBef>
          <a:spcPct val="0"/>
        </a:spcBef>
        <a:spcAft>
          <a:spcPct val="0"/>
        </a:spcAft>
        <a:defRPr sz="4400">
          <a:solidFill>
            <a:schemeClr val="tx2"/>
          </a:solidFill>
          <a:latin typeface="Arial" pitchFamily="-106"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ＭＳ Ｐゴシック" pitchFamily="-106" charset="-128"/>
        </a:defRPr>
      </a:lvl2pPr>
      <a:lvl3pPr marL="1143000" indent="-228600" algn="l" rtl="0" fontAlgn="base">
        <a:spcBef>
          <a:spcPct val="20000"/>
        </a:spcBef>
        <a:spcAft>
          <a:spcPct val="0"/>
        </a:spcAft>
        <a:buChar char="•"/>
        <a:defRPr sz="2400">
          <a:solidFill>
            <a:schemeClr val="tx1"/>
          </a:solidFill>
          <a:latin typeface="+mn-lt"/>
          <a:ea typeface="ＭＳ Ｐゴシック" pitchFamily="-106" charset="-128"/>
        </a:defRPr>
      </a:lvl3pPr>
      <a:lvl4pPr marL="1600200" indent="-228600" algn="l" rtl="0" fontAlgn="base">
        <a:spcBef>
          <a:spcPct val="20000"/>
        </a:spcBef>
        <a:spcAft>
          <a:spcPct val="0"/>
        </a:spcAft>
        <a:buChar char="–"/>
        <a:defRPr sz="2000">
          <a:solidFill>
            <a:schemeClr val="tx1"/>
          </a:solidFill>
          <a:latin typeface="+mn-lt"/>
          <a:ea typeface="ＭＳ Ｐゴシック" pitchFamily="-106" charset="-128"/>
        </a:defRPr>
      </a:lvl4pPr>
      <a:lvl5pPr marL="2057400" indent="-228600" algn="l" rtl="0" fontAlgn="base">
        <a:spcBef>
          <a:spcPct val="20000"/>
        </a:spcBef>
        <a:spcAft>
          <a:spcPct val="0"/>
        </a:spcAft>
        <a:buChar char="»"/>
        <a:defRPr sz="2000">
          <a:solidFill>
            <a:schemeClr val="tx1"/>
          </a:solidFill>
          <a:latin typeface="+mn-lt"/>
          <a:ea typeface="ＭＳ Ｐゴシック" pitchFamily="-106"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mn-lt"/>
              </a:defRPr>
            </a:lvl1pPr>
          </a:lstStyle>
          <a:p>
            <a:endParaRPr lang="en-US">
              <a:solidFill>
                <a:srgbClr val="000000"/>
              </a:solidFill>
            </a:endParaRPr>
          </a:p>
        </p:txBody>
      </p:sp>
      <p:sp>
        <p:nvSpPr>
          <p:cNvPr id="2355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0">
                <a:latin typeface="+mn-lt"/>
              </a:defRPr>
            </a:lvl1pPr>
          </a:lstStyle>
          <a:p>
            <a:endParaRPr lang="en-US">
              <a:solidFill>
                <a:srgbClr val="000000"/>
              </a:solidFill>
            </a:endParaRPr>
          </a:p>
        </p:txBody>
      </p:sp>
      <p:sp>
        <p:nvSpPr>
          <p:cNvPr id="2355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latin typeface="+mn-lt"/>
              </a:defRPr>
            </a:lvl1pPr>
          </a:lstStyle>
          <a:p>
            <a:fld id="{27C89AC6-82AC-FF47-B987-FD7148D35EAB}"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35"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05" charset="0"/>
        </a:defRPr>
      </a:lvl2pPr>
      <a:lvl3pPr algn="ctr" rtl="0" fontAlgn="base">
        <a:spcBef>
          <a:spcPct val="0"/>
        </a:spcBef>
        <a:spcAft>
          <a:spcPct val="0"/>
        </a:spcAft>
        <a:defRPr sz="4400">
          <a:solidFill>
            <a:schemeClr val="tx2"/>
          </a:solidFill>
          <a:latin typeface="Times New Roman" pitchFamily="-105" charset="0"/>
        </a:defRPr>
      </a:lvl3pPr>
      <a:lvl4pPr algn="ctr" rtl="0" fontAlgn="base">
        <a:spcBef>
          <a:spcPct val="0"/>
        </a:spcBef>
        <a:spcAft>
          <a:spcPct val="0"/>
        </a:spcAft>
        <a:defRPr sz="4400">
          <a:solidFill>
            <a:schemeClr val="tx2"/>
          </a:solidFill>
          <a:latin typeface="Times New Roman" pitchFamily="-105" charset="0"/>
        </a:defRPr>
      </a:lvl4pPr>
      <a:lvl5pPr algn="ctr" rtl="0" fontAlgn="base">
        <a:spcBef>
          <a:spcPct val="0"/>
        </a:spcBef>
        <a:spcAft>
          <a:spcPct val="0"/>
        </a:spcAft>
        <a:defRPr sz="4400">
          <a:solidFill>
            <a:schemeClr val="tx2"/>
          </a:solidFill>
          <a:latin typeface="Times New Roman" pitchFamily="-105" charset="0"/>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ＭＳ Ｐゴシック" pitchFamily="-105" charset="-128"/>
        </a:defRPr>
      </a:lvl2pPr>
      <a:lvl3pPr marL="1143000" indent="-228600" algn="l" rtl="0" fontAlgn="base">
        <a:spcBef>
          <a:spcPct val="20000"/>
        </a:spcBef>
        <a:spcAft>
          <a:spcPct val="0"/>
        </a:spcAft>
        <a:buChar char="•"/>
        <a:defRPr sz="2400">
          <a:solidFill>
            <a:schemeClr val="tx1"/>
          </a:solidFill>
          <a:latin typeface="+mn-lt"/>
          <a:ea typeface="ＭＳ Ｐゴシック" pitchFamily="-105" charset="-128"/>
        </a:defRPr>
      </a:lvl3pPr>
      <a:lvl4pPr marL="1600200" indent="-228600" algn="l" rtl="0" fontAlgn="base">
        <a:spcBef>
          <a:spcPct val="20000"/>
        </a:spcBef>
        <a:spcAft>
          <a:spcPct val="0"/>
        </a:spcAft>
        <a:buChar char="–"/>
        <a:defRPr sz="2000">
          <a:solidFill>
            <a:schemeClr val="tx1"/>
          </a:solidFill>
          <a:latin typeface="+mn-lt"/>
          <a:ea typeface="ＭＳ Ｐゴシック" pitchFamily="-105" charset="-128"/>
        </a:defRPr>
      </a:lvl4pPr>
      <a:lvl5pPr marL="2057400" indent="-228600" algn="l" rtl="0" fontAlgn="base">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5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defRPr>
            </a:lvl1pPr>
          </a:lstStyle>
          <a:p>
            <a:endParaRPr lang="en-US"/>
          </a:p>
        </p:txBody>
      </p:sp>
      <p:sp>
        <p:nvSpPr>
          <p:cNvPr id="645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defRPr>
            </a:lvl1pPr>
          </a:lstStyle>
          <a:p>
            <a:endParaRPr lang="en-US"/>
          </a:p>
        </p:txBody>
      </p:sp>
      <p:sp>
        <p:nvSpPr>
          <p:cNvPr id="645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mn-lt"/>
              </a:defRPr>
            </a:lvl1pPr>
          </a:lstStyle>
          <a:p>
            <a:fld id="{46F9A37B-4AE4-914B-A1BF-699A5274C1B7}"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06" charset="0"/>
        </a:defRPr>
      </a:lvl2pPr>
      <a:lvl3pPr algn="ctr" rtl="0" fontAlgn="base">
        <a:spcBef>
          <a:spcPct val="0"/>
        </a:spcBef>
        <a:spcAft>
          <a:spcPct val="0"/>
        </a:spcAft>
        <a:defRPr sz="4400">
          <a:solidFill>
            <a:schemeClr val="tx2"/>
          </a:solidFill>
          <a:latin typeface="Times New Roman" pitchFamily="-106" charset="0"/>
        </a:defRPr>
      </a:lvl3pPr>
      <a:lvl4pPr algn="ctr" rtl="0" fontAlgn="base">
        <a:spcBef>
          <a:spcPct val="0"/>
        </a:spcBef>
        <a:spcAft>
          <a:spcPct val="0"/>
        </a:spcAft>
        <a:defRPr sz="4400">
          <a:solidFill>
            <a:schemeClr val="tx2"/>
          </a:solidFill>
          <a:latin typeface="Times New Roman" pitchFamily="-106" charset="0"/>
        </a:defRPr>
      </a:lvl4pPr>
      <a:lvl5pPr algn="ctr" rtl="0" fontAlgn="base">
        <a:spcBef>
          <a:spcPct val="0"/>
        </a:spcBef>
        <a:spcAft>
          <a:spcPct val="0"/>
        </a:spcAft>
        <a:defRPr sz="4400">
          <a:solidFill>
            <a:schemeClr val="tx2"/>
          </a:solidFill>
          <a:latin typeface="Times New Roman" pitchFamily="-106" charset="0"/>
        </a:defRPr>
      </a:lvl5pPr>
      <a:lvl6pPr marL="457200" algn="ctr" rtl="0" fontAlgn="base">
        <a:spcBef>
          <a:spcPct val="0"/>
        </a:spcBef>
        <a:spcAft>
          <a:spcPct val="0"/>
        </a:spcAft>
        <a:defRPr sz="4400">
          <a:solidFill>
            <a:schemeClr val="tx2"/>
          </a:solidFill>
          <a:latin typeface="Times New Roman" pitchFamily="-106" charset="0"/>
        </a:defRPr>
      </a:lvl6pPr>
      <a:lvl7pPr marL="914400" algn="ctr" rtl="0" fontAlgn="base">
        <a:spcBef>
          <a:spcPct val="0"/>
        </a:spcBef>
        <a:spcAft>
          <a:spcPct val="0"/>
        </a:spcAft>
        <a:defRPr sz="4400">
          <a:solidFill>
            <a:schemeClr val="tx2"/>
          </a:solidFill>
          <a:latin typeface="Times New Roman" pitchFamily="-106" charset="0"/>
        </a:defRPr>
      </a:lvl7pPr>
      <a:lvl8pPr marL="1371600" algn="ctr" rtl="0" fontAlgn="base">
        <a:spcBef>
          <a:spcPct val="0"/>
        </a:spcBef>
        <a:spcAft>
          <a:spcPct val="0"/>
        </a:spcAft>
        <a:defRPr sz="4400">
          <a:solidFill>
            <a:schemeClr val="tx2"/>
          </a:solidFill>
          <a:latin typeface="Times New Roman" pitchFamily="-106" charset="0"/>
        </a:defRPr>
      </a:lvl8pPr>
      <a:lvl9pPr marL="1828800" algn="ctr" rtl="0" fontAlgn="base">
        <a:spcBef>
          <a:spcPct val="0"/>
        </a:spcBef>
        <a:spcAft>
          <a:spcPct val="0"/>
        </a:spcAft>
        <a:defRPr sz="4400">
          <a:solidFill>
            <a:schemeClr val="tx2"/>
          </a:solidFill>
          <a:latin typeface="Times New Roman" pitchFamily="-106"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ＭＳ Ｐゴシック" pitchFamily="-106" charset="-128"/>
        </a:defRPr>
      </a:lvl2pPr>
      <a:lvl3pPr marL="1143000" indent="-228600" algn="l" rtl="0" fontAlgn="base">
        <a:spcBef>
          <a:spcPct val="20000"/>
        </a:spcBef>
        <a:spcAft>
          <a:spcPct val="0"/>
        </a:spcAft>
        <a:buChar char="•"/>
        <a:defRPr sz="2400">
          <a:solidFill>
            <a:schemeClr val="tx1"/>
          </a:solidFill>
          <a:latin typeface="+mn-lt"/>
          <a:ea typeface="ＭＳ Ｐゴシック" pitchFamily="-106" charset="-128"/>
        </a:defRPr>
      </a:lvl3pPr>
      <a:lvl4pPr marL="1600200" indent="-228600" algn="l" rtl="0" fontAlgn="base">
        <a:spcBef>
          <a:spcPct val="20000"/>
        </a:spcBef>
        <a:spcAft>
          <a:spcPct val="0"/>
        </a:spcAft>
        <a:buChar char="–"/>
        <a:defRPr sz="2000">
          <a:solidFill>
            <a:schemeClr val="tx1"/>
          </a:solidFill>
          <a:latin typeface="+mn-lt"/>
          <a:ea typeface="ＭＳ Ｐゴシック" pitchFamily="-106" charset="-128"/>
        </a:defRPr>
      </a:lvl4pPr>
      <a:lvl5pPr marL="2057400" indent="-228600" algn="l" rtl="0" fontAlgn="base">
        <a:spcBef>
          <a:spcPct val="20000"/>
        </a:spcBef>
        <a:spcAft>
          <a:spcPct val="0"/>
        </a:spcAft>
        <a:buChar char="»"/>
        <a:defRPr sz="2000">
          <a:solidFill>
            <a:schemeClr val="tx1"/>
          </a:solidFill>
          <a:latin typeface="+mn-lt"/>
          <a:ea typeface="ＭＳ Ｐゴシック" pitchFamily="-106"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bwMode="auto">
          <a:xfrm>
            <a:off x="0" y="76200"/>
            <a:ext cx="7391400"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fr-FR"/>
              <a:t>Cliquez pour modifier le style du titre du </a:t>
            </a:r>
          </a:p>
        </p:txBody>
      </p:sp>
      <p:sp>
        <p:nvSpPr>
          <p:cNvPr id="69635" name="Line 3"/>
          <p:cNvSpPr>
            <a:spLocks noChangeShapeType="1"/>
          </p:cNvSpPr>
          <p:nvPr/>
        </p:nvSpPr>
        <p:spPr bwMode="auto">
          <a:xfrm>
            <a:off x="0" y="609600"/>
            <a:ext cx="7543800" cy="0"/>
          </a:xfrm>
          <a:prstGeom prst="line">
            <a:avLst/>
          </a:prstGeom>
          <a:noFill/>
          <a:ln w="28575">
            <a:solidFill>
              <a:srgbClr val="0099FF"/>
            </a:solidFill>
            <a:round/>
            <a:headEnd/>
            <a:tailEnd/>
          </a:ln>
          <a:effectLst/>
        </p:spPr>
        <p:txBody>
          <a:bodyPr wrap="none" anchor="ctr">
            <a:prstTxWarp prst="textNoShape">
              <a:avLst/>
            </a:prstTxWarp>
          </a:bodyPr>
          <a:lstStyle/>
          <a:p>
            <a:endParaRPr lang="en-US"/>
          </a:p>
        </p:txBody>
      </p:sp>
      <p:sp>
        <p:nvSpPr>
          <p:cNvPr id="69636" name="Rectangle 4"/>
          <p:cNvSpPr>
            <a:spLocks noGrp="1" noChangeArrowheads="1"/>
          </p:cNvSpPr>
          <p:nvPr>
            <p:ph type="body" idx="1"/>
          </p:nvPr>
        </p:nvSpPr>
        <p:spPr bwMode="auto">
          <a:xfrm>
            <a:off x="228600" y="1066800"/>
            <a:ext cx="8610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9637" name="Text Box 5"/>
          <p:cNvSpPr txBox="1">
            <a:spLocks noChangeArrowheads="1"/>
          </p:cNvSpPr>
          <p:nvPr/>
        </p:nvSpPr>
        <p:spPr bwMode="auto">
          <a:xfrm>
            <a:off x="838200" y="6019800"/>
            <a:ext cx="1447800" cy="457200"/>
          </a:xfrm>
          <a:prstGeom prst="rect">
            <a:avLst/>
          </a:prstGeom>
          <a:noFill/>
          <a:ln w="9525">
            <a:noFill/>
            <a:miter lim="800000"/>
            <a:headEnd/>
            <a:tailEnd/>
          </a:ln>
          <a:effectLst/>
        </p:spPr>
        <p:txBody>
          <a:bodyPr>
            <a:prstTxWarp prst="textNoShape">
              <a:avLst/>
            </a:prstTxWarp>
            <a:spAutoFit/>
          </a:bodyPr>
          <a:lstStyle/>
          <a:p>
            <a:pPr algn="ctr" eaLnBrk="0" hangingPunct="0">
              <a:spcBef>
                <a:spcPct val="50000"/>
              </a:spcBef>
            </a:pPr>
            <a:endParaRPr lang="en-US" sz="2400">
              <a:latin typeface="Tahoma" pitchFamily="-106" charset="0"/>
            </a:endParaRP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96" r:id="rId12"/>
  </p:sldLayoutIdLst>
  <p:txStyles>
    <p:titleStyle>
      <a:lvl1pPr algn="l" rtl="0" fontAlgn="base">
        <a:spcBef>
          <a:spcPct val="0"/>
        </a:spcBef>
        <a:spcAft>
          <a:spcPct val="0"/>
        </a:spcAft>
        <a:defRPr sz="2800" b="1">
          <a:solidFill>
            <a:srgbClr val="0099FF"/>
          </a:solidFill>
          <a:latin typeface="+mj-lt"/>
          <a:ea typeface="+mj-ea"/>
          <a:cs typeface="+mj-cs"/>
        </a:defRPr>
      </a:lvl1pPr>
      <a:lvl2pPr algn="l" rtl="0" fontAlgn="base">
        <a:spcBef>
          <a:spcPct val="0"/>
        </a:spcBef>
        <a:spcAft>
          <a:spcPct val="0"/>
        </a:spcAft>
        <a:defRPr sz="2800" b="1">
          <a:solidFill>
            <a:srgbClr val="0099FF"/>
          </a:solidFill>
          <a:latin typeface="Tahoma" pitchFamily="-106" charset="0"/>
        </a:defRPr>
      </a:lvl2pPr>
      <a:lvl3pPr algn="l" rtl="0" fontAlgn="base">
        <a:spcBef>
          <a:spcPct val="0"/>
        </a:spcBef>
        <a:spcAft>
          <a:spcPct val="0"/>
        </a:spcAft>
        <a:defRPr sz="2800" b="1">
          <a:solidFill>
            <a:srgbClr val="0099FF"/>
          </a:solidFill>
          <a:latin typeface="Tahoma" pitchFamily="-106" charset="0"/>
        </a:defRPr>
      </a:lvl3pPr>
      <a:lvl4pPr algn="l" rtl="0" fontAlgn="base">
        <a:spcBef>
          <a:spcPct val="0"/>
        </a:spcBef>
        <a:spcAft>
          <a:spcPct val="0"/>
        </a:spcAft>
        <a:defRPr sz="2800" b="1">
          <a:solidFill>
            <a:srgbClr val="0099FF"/>
          </a:solidFill>
          <a:latin typeface="Tahoma" pitchFamily="-106" charset="0"/>
        </a:defRPr>
      </a:lvl4pPr>
      <a:lvl5pPr algn="l" rtl="0" fontAlgn="base">
        <a:spcBef>
          <a:spcPct val="0"/>
        </a:spcBef>
        <a:spcAft>
          <a:spcPct val="0"/>
        </a:spcAft>
        <a:defRPr sz="2800" b="1">
          <a:solidFill>
            <a:srgbClr val="0099FF"/>
          </a:solidFill>
          <a:latin typeface="Tahoma" pitchFamily="-106" charset="0"/>
        </a:defRPr>
      </a:lvl5pPr>
      <a:lvl6pPr marL="457200" algn="l" rtl="0" fontAlgn="base">
        <a:spcBef>
          <a:spcPct val="0"/>
        </a:spcBef>
        <a:spcAft>
          <a:spcPct val="0"/>
        </a:spcAft>
        <a:defRPr sz="2800" b="1">
          <a:solidFill>
            <a:srgbClr val="0099FF"/>
          </a:solidFill>
          <a:latin typeface="Tahoma" pitchFamily="-106" charset="0"/>
        </a:defRPr>
      </a:lvl6pPr>
      <a:lvl7pPr marL="914400" algn="l" rtl="0" fontAlgn="base">
        <a:spcBef>
          <a:spcPct val="0"/>
        </a:spcBef>
        <a:spcAft>
          <a:spcPct val="0"/>
        </a:spcAft>
        <a:defRPr sz="2800" b="1">
          <a:solidFill>
            <a:srgbClr val="0099FF"/>
          </a:solidFill>
          <a:latin typeface="Tahoma" pitchFamily="-106" charset="0"/>
        </a:defRPr>
      </a:lvl7pPr>
      <a:lvl8pPr marL="1371600" algn="l" rtl="0" fontAlgn="base">
        <a:spcBef>
          <a:spcPct val="0"/>
        </a:spcBef>
        <a:spcAft>
          <a:spcPct val="0"/>
        </a:spcAft>
        <a:defRPr sz="2800" b="1">
          <a:solidFill>
            <a:srgbClr val="0099FF"/>
          </a:solidFill>
          <a:latin typeface="Tahoma" pitchFamily="-106" charset="0"/>
        </a:defRPr>
      </a:lvl8pPr>
      <a:lvl9pPr marL="1828800" algn="l" rtl="0" fontAlgn="base">
        <a:spcBef>
          <a:spcPct val="0"/>
        </a:spcBef>
        <a:spcAft>
          <a:spcPct val="0"/>
        </a:spcAft>
        <a:defRPr sz="2800" b="1">
          <a:solidFill>
            <a:srgbClr val="0099FF"/>
          </a:solidFill>
          <a:latin typeface="Tahoma" pitchFamily="-106" charset="0"/>
        </a:defRPr>
      </a:lvl9pPr>
    </p:titleStyle>
    <p:bodyStyle>
      <a:lvl1pPr marL="342900" indent="-342900" algn="l" rtl="0" fontAlgn="base">
        <a:spcBef>
          <a:spcPct val="20000"/>
        </a:spcBef>
        <a:spcAft>
          <a:spcPct val="0"/>
        </a:spcAft>
        <a:buChar char="•"/>
        <a:defRPr sz="2400">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ea typeface="ＭＳ Ｐゴシック" pitchFamily="-106" charset="-128"/>
        </a:defRPr>
      </a:lvl2pPr>
      <a:lvl3pPr marL="1143000" indent="-228600" algn="l" rtl="0" fontAlgn="base">
        <a:spcBef>
          <a:spcPct val="20000"/>
        </a:spcBef>
        <a:spcAft>
          <a:spcPct val="0"/>
        </a:spcAft>
        <a:buChar char="•"/>
        <a:defRPr sz="2400">
          <a:solidFill>
            <a:schemeClr val="tx1"/>
          </a:solidFill>
          <a:latin typeface="+mn-lt"/>
          <a:ea typeface="ＭＳ Ｐゴシック" pitchFamily="-106" charset="-128"/>
        </a:defRPr>
      </a:lvl3pPr>
      <a:lvl4pPr marL="1600200" indent="-228600" algn="l" rtl="0" fontAlgn="base">
        <a:spcBef>
          <a:spcPct val="20000"/>
        </a:spcBef>
        <a:spcAft>
          <a:spcPct val="0"/>
        </a:spcAft>
        <a:buChar char="–"/>
        <a:defRPr sz="2400">
          <a:solidFill>
            <a:schemeClr val="tx1"/>
          </a:solidFill>
          <a:latin typeface="+mn-lt"/>
          <a:ea typeface="ＭＳ Ｐゴシック" pitchFamily="-106" charset="-128"/>
        </a:defRPr>
      </a:lvl4pPr>
      <a:lvl5pPr marL="2057400" indent="-228600" algn="l" rtl="0" fontAlgn="base">
        <a:spcBef>
          <a:spcPct val="20000"/>
        </a:spcBef>
        <a:spcAft>
          <a:spcPct val="0"/>
        </a:spcAft>
        <a:buChar char="»"/>
        <a:defRPr sz="2400">
          <a:solidFill>
            <a:schemeClr val="tx1"/>
          </a:solidFill>
          <a:latin typeface="+mn-lt"/>
          <a:ea typeface="ＭＳ Ｐゴシック" pitchFamily="-106" charset="-128"/>
        </a:defRPr>
      </a:lvl5pPr>
      <a:lvl6pPr marL="2514600" indent="-228600" algn="l" rtl="0" fontAlgn="base">
        <a:spcBef>
          <a:spcPct val="20000"/>
        </a:spcBef>
        <a:spcAft>
          <a:spcPct val="0"/>
        </a:spcAft>
        <a:buChar char="»"/>
        <a:defRPr sz="2400">
          <a:solidFill>
            <a:schemeClr val="tx1"/>
          </a:solidFill>
          <a:latin typeface="+mn-lt"/>
          <a:ea typeface="ＭＳ Ｐゴシック" pitchFamily="-106" charset="-128"/>
        </a:defRPr>
      </a:lvl6pPr>
      <a:lvl7pPr marL="2971800" indent="-228600" algn="l" rtl="0" fontAlgn="base">
        <a:spcBef>
          <a:spcPct val="20000"/>
        </a:spcBef>
        <a:spcAft>
          <a:spcPct val="0"/>
        </a:spcAft>
        <a:buChar char="»"/>
        <a:defRPr sz="2400">
          <a:solidFill>
            <a:schemeClr val="tx1"/>
          </a:solidFill>
          <a:latin typeface="+mn-lt"/>
          <a:ea typeface="ＭＳ Ｐゴシック" pitchFamily="-106" charset="-128"/>
        </a:defRPr>
      </a:lvl7pPr>
      <a:lvl8pPr marL="3429000" indent="-228600" algn="l" rtl="0" fontAlgn="base">
        <a:spcBef>
          <a:spcPct val="20000"/>
        </a:spcBef>
        <a:spcAft>
          <a:spcPct val="0"/>
        </a:spcAft>
        <a:buChar char="»"/>
        <a:defRPr sz="2400">
          <a:solidFill>
            <a:schemeClr val="tx1"/>
          </a:solidFill>
          <a:latin typeface="+mn-lt"/>
          <a:ea typeface="ＭＳ Ｐゴシック" pitchFamily="-106" charset="-128"/>
        </a:defRPr>
      </a:lvl8pPr>
      <a:lvl9pPr marL="3886200" indent="-228600" algn="l" rtl="0" fontAlgn="base">
        <a:spcBef>
          <a:spcPct val="20000"/>
        </a:spcBef>
        <a:spcAft>
          <a:spcPct val="0"/>
        </a:spcAft>
        <a:buChar char="»"/>
        <a:defRPr sz="24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39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39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p>
        </p:txBody>
      </p:sp>
      <p:sp>
        <p:nvSpPr>
          <p:cNvPr id="839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p>
        </p:txBody>
      </p:sp>
      <p:sp>
        <p:nvSpPr>
          <p:cNvPr id="839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fld id="{242C2D09-8800-994A-82BD-B53E4FBE859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06" charset="0"/>
        </a:defRPr>
      </a:lvl2pPr>
      <a:lvl3pPr algn="ctr" rtl="0" fontAlgn="base">
        <a:spcBef>
          <a:spcPct val="0"/>
        </a:spcBef>
        <a:spcAft>
          <a:spcPct val="0"/>
        </a:spcAft>
        <a:defRPr sz="4400">
          <a:solidFill>
            <a:schemeClr val="tx2"/>
          </a:solidFill>
          <a:latin typeface="Times New Roman" pitchFamily="-106" charset="0"/>
        </a:defRPr>
      </a:lvl3pPr>
      <a:lvl4pPr algn="ctr" rtl="0" fontAlgn="base">
        <a:spcBef>
          <a:spcPct val="0"/>
        </a:spcBef>
        <a:spcAft>
          <a:spcPct val="0"/>
        </a:spcAft>
        <a:defRPr sz="4400">
          <a:solidFill>
            <a:schemeClr val="tx2"/>
          </a:solidFill>
          <a:latin typeface="Times New Roman" pitchFamily="-106" charset="0"/>
        </a:defRPr>
      </a:lvl4pPr>
      <a:lvl5pPr algn="ctr" rtl="0" fontAlgn="base">
        <a:spcBef>
          <a:spcPct val="0"/>
        </a:spcBef>
        <a:spcAft>
          <a:spcPct val="0"/>
        </a:spcAft>
        <a:defRPr sz="4400">
          <a:solidFill>
            <a:schemeClr val="tx2"/>
          </a:solidFill>
          <a:latin typeface="Times New Roman" pitchFamily="-106" charset="0"/>
        </a:defRPr>
      </a:lvl5pPr>
      <a:lvl6pPr marL="457200" algn="ctr" rtl="0" fontAlgn="base">
        <a:spcBef>
          <a:spcPct val="0"/>
        </a:spcBef>
        <a:spcAft>
          <a:spcPct val="0"/>
        </a:spcAft>
        <a:defRPr sz="4400">
          <a:solidFill>
            <a:schemeClr val="tx2"/>
          </a:solidFill>
          <a:latin typeface="Times New Roman" pitchFamily="-106" charset="0"/>
        </a:defRPr>
      </a:lvl6pPr>
      <a:lvl7pPr marL="914400" algn="ctr" rtl="0" fontAlgn="base">
        <a:spcBef>
          <a:spcPct val="0"/>
        </a:spcBef>
        <a:spcAft>
          <a:spcPct val="0"/>
        </a:spcAft>
        <a:defRPr sz="4400">
          <a:solidFill>
            <a:schemeClr val="tx2"/>
          </a:solidFill>
          <a:latin typeface="Times New Roman" pitchFamily="-106" charset="0"/>
        </a:defRPr>
      </a:lvl7pPr>
      <a:lvl8pPr marL="1371600" algn="ctr" rtl="0" fontAlgn="base">
        <a:spcBef>
          <a:spcPct val="0"/>
        </a:spcBef>
        <a:spcAft>
          <a:spcPct val="0"/>
        </a:spcAft>
        <a:defRPr sz="4400">
          <a:solidFill>
            <a:schemeClr val="tx2"/>
          </a:solidFill>
          <a:latin typeface="Times New Roman" pitchFamily="-106" charset="0"/>
        </a:defRPr>
      </a:lvl8pPr>
      <a:lvl9pPr marL="1828800" algn="ctr" rtl="0" fontAlgn="base">
        <a:spcBef>
          <a:spcPct val="0"/>
        </a:spcBef>
        <a:spcAft>
          <a:spcPct val="0"/>
        </a:spcAft>
        <a:defRPr sz="4400">
          <a:solidFill>
            <a:schemeClr val="tx2"/>
          </a:solidFill>
          <a:latin typeface="Times New Roman" pitchFamily="-106"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ＭＳ Ｐゴシック" pitchFamily="-106" charset="-128"/>
        </a:defRPr>
      </a:lvl2pPr>
      <a:lvl3pPr marL="1143000" indent="-228600" algn="l" rtl="0" fontAlgn="base">
        <a:spcBef>
          <a:spcPct val="20000"/>
        </a:spcBef>
        <a:spcAft>
          <a:spcPct val="0"/>
        </a:spcAft>
        <a:buChar char="•"/>
        <a:defRPr sz="2400">
          <a:solidFill>
            <a:schemeClr val="tx1"/>
          </a:solidFill>
          <a:latin typeface="+mn-lt"/>
          <a:ea typeface="ＭＳ Ｐゴシック" pitchFamily="-106" charset="-128"/>
        </a:defRPr>
      </a:lvl3pPr>
      <a:lvl4pPr marL="1600200" indent="-228600" algn="l" rtl="0" fontAlgn="base">
        <a:spcBef>
          <a:spcPct val="20000"/>
        </a:spcBef>
        <a:spcAft>
          <a:spcPct val="0"/>
        </a:spcAft>
        <a:buChar char="–"/>
        <a:defRPr sz="2000">
          <a:solidFill>
            <a:schemeClr val="tx1"/>
          </a:solidFill>
          <a:latin typeface="+mn-lt"/>
          <a:ea typeface="ＭＳ Ｐゴシック" pitchFamily="-106" charset="-128"/>
        </a:defRPr>
      </a:lvl4pPr>
      <a:lvl5pPr marL="2057400" indent="-228600" algn="l" rtl="0" fontAlgn="base">
        <a:spcBef>
          <a:spcPct val="20000"/>
        </a:spcBef>
        <a:spcAft>
          <a:spcPct val="0"/>
        </a:spcAft>
        <a:buChar char="»"/>
        <a:defRPr sz="2000">
          <a:solidFill>
            <a:schemeClr val="tx1"/>
          </a:solidFill>
          <a:latin typeface="+mn-lt"/>
          <a:ea typeface="ＭＳ Ｐゴシック" pitchFamily="-106"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Clique para editar o estilo do título mestre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Clique para editar os estilos do texto mestre</a:t>
            </a:r>
          </a:p>
          <a:p>
            <a:pPr lvl="1"/>
            <a:r>
              <a:rPr lang="en-US"/>
              <a:t>Segundo nível</a:t>
            </a:r>
          </a:p>
          <a:p>
            <a:pPr lvl="2"/>
            <a:r>
              <a:rPr lang="en-US"/>
              <a:t>Terceiro nível</a:t>
            </a:r>
          </a:p>
          <a:p>
            <a:pPr lvl="3"/>
            <a:r>
              <a:rPr lang="en-US"/>
              <a:t>Quarto nível</a:t>
            </a:r>
          </a:p>
          <a:p>
            <a:pPr lvl="4"/>
            <a:r>
              <a:rPr lang="en-US"/>
              <a:t>Quinto nível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000000"/>
              </a:solidFill>
              <a:latin typeface="Aria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latin typeface="Aria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785C69B5-4BA5-8F40-B004-E8C551631707}" type="slidenum">
              <a:rPr lang="en-US">
                <a:solidFill>
                  <a:srgbClr val="000000"/>
                </a:solidFill>
                <a:latin typeface="Arial"/>
              </a:rPr>
              <a:pPr/>
              <a:t>‹#›</a:t>
            </a:fld>
            <a:endParaRPr lang="en-US">
              <a:solidFill>
                <a:srgbClr val="000000"/>
              </a:solidFill>
              <a:latin typeface="Arial"/>
            </a:endParaRPr>
          </a:p>
        </p:txBody>
      </p:sp>
    </p:spTree>
  </p:cSld>
  <p:clrMap bg1="lt1" tx1="dk1" bg2="lt2" tx2="dk2" accent1="accent1" accent2="accent2" accent3="accent3" accent4="accent4" accent5="accent5" accent6="accent6" hlink="hlink" folHlink="folHlink"/>
  <p:sldLayoutIdLst>
    <p:sldLayoutId id="2147483698"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109" charset="0"/>
        </a:defRPr>
      </a:lvl2pPr>
      <a:lvl3pPr algn="ctr" rtl="0" fontAlgn="base">
        <a:spcBef>
          <a:spcPct val="0"/>
        </a:spcBef>
        <a:spcAft>
          <a:spcPct val="0"/>
        </a:spcAft>
        <a:defRPr sz="4400">
          <a:solidFill>
            <a:schemeClr val="tx2"/>
          </a:solidFill>
          <a:latin typeface="Arial" pitchFamily="-109" charset="0"/>
        </a:defRPr>
      </a:lvl3pPr>
      <a:lvl4pPr algn="ctr" rtl="0" fontAlgn="base">
        <a:spcBef>
          <a:spcPct val="0"/>
        </a:spcBef>
        <a:spcAft>
          <a:spcPct val="0"/>
        </a:spcAft>
        <a:defRPr sz="4400">
          <a:solidFill>
            <a:schemeClr val="tx2"/>
          </a:solidFill>
          <a:latin typeface="Arial" pitchFamily="-109" charset="0"/>
        </a:defRPr>
      </a:lvl4pPr>
      <a:lvl5pPr algn="ctr" rtl="0" fontAlgn="base">
        <a:spcBef>
          <a:spcPct val="0"/>
        </a:spcBef>
        <a:spcAft>
          <a:spcPct val="0"/>
        </a:spcAft>
        <a:defRPr sz="4400">
          <a:solidFill>
            <a:schemeClr val="tx2"/>
          </a:solidFill>
          <a:latin typeface="Arial" pitchFamily="-109" charset="0"/>
        </a:defRPr>
      </a:lvl5pPr>
      <a:lvl6pPr marL="457200" algn="ctr" rtl="0" fontAlgn="base">
        <a:spcBef>
          <a:spcPct val="0"/>
        </a:spcBef>
        <a:spcAft>
          <a:spcPct val="0"/>
        </a:spcAft>
        <a:defRPr sz="4400">
          <a:solidFill>
            <a:schemeClr val="tx2"/>
          </a:solidFill>
          <a:latin typeface="Arial" pitchFamily="-109" charset="0"/>
        </a:defRPr>
      </a:lvl6pPr>
      <a:lvl7pPr marL="914400" algn="ctr" rtl="0" fontAlgn="base">
        <a:spcBef>
          <a:spcPct val="0"/>
        </a:spcBef>
        <a:spcAft>
          <a:spcPct val="0"/>
        </a:spcAft>
        <a:defRPr sz="4400">
          <a:solidFill>
            <a:schemeClr val="tx2"/>
          </a:solidFill>
          <a:latin typeface="Arial" pitchFamily="-109" charset="0"/>
        </a:defRPr>
      </a:lvl7pPr>
      <a:lvl8pPr marL="1371600" algn="ctr" rtl="0" fontAlgn="base">
        <a:spcBef>
          <a:spcPct val="0"/>
        </a:spcBef>
        <a:spcAft>
          <a:spcPct val="0"/>
        </a:spcAft>
        <a:defRPr sz="4400">
          <a:solidFill>
            <a:schemeClr val="tx2"/>
          </a:solidFill>
          <a:latin typeface="Arial" pitchFamily="-109" charset="0"/>
        </a:defRPr>
      </a:lvl8pPr>
      <a:lvl9pPr marL="1828800" algn="ctr" rtl="0" fontAlgn="base">
        <a:spcBef>
          <a:spcPct val="0"/>
        </a:spcBef>
        <a:spcAft>
          <a:spcPct val="0"/>
        </a:spcAft>
        <a:defRPr sz="4400">
          <a:solidFill>
            <a:schemeClr val="tx2"/>
          </a:solidFill>
          <a:latin typeface="Arial" pitchFamily="-109"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ＭＳ Ｐゴシック" pitchFamily="-109" charset="-128"/>
        </a:defRPr>
      </a:lvl2pPr>
      <a:lvl3pPr marL="1143000" indent="-228600" algn="l" rtl="0" fontAlgn="base">
        <a:spcBef>
          <a:spcPct val="20000"/>
        </a:spcBef>
        <a:spcAft>
          <a:spcPct val="0"/>
        </a:spcAft>
        <a:buChar char="•"/>
        <a:defRPr sz="2400">
          <a:solidFill>
            <a:schemeClr val="tx1"/>
          </a:solidFill>
          <a:latin typeface="+mn-lt"/>
          <a:ea typeface="ＭＳ Ｐゴシック" pitchFamily="-109" charset="-128"/>
        </a:defRPr>
      </a:lvl3pPr>
      <a:lvl4pPr marL="1600200" indent="-228600" algn="l" rtl="0" fontAlgn="base">
        <a:spcBef>
          <a:spcPct val="20000"/>
        </a:spcBef>
        <a:spcAft>
          <a:spcPct val="0"/>
        </a:spcAft>
        <a:buChar char="–"/>
        <a:defRPr sz="2000">
          <a:solidFill>
            <a:schemeClr val="tx1"/>
          </a:solidFill>
          <a:latin typeface="+mn-lt"/>
          <a:ea typeface="ＭＳ Ｐゴシック" pitchFamily="-109" charset="-128"/>
        </a:defRPr>
      </a:lvl4pPr>
      <a:lvl5pPr marL="2057400" indent="-228600" algn="l" rtl="0" fontAlgn="base">
        <a:spcBef>
          <a:spcPct val="20000"/>
        </a:spcBef>
        <a:spcAft>
          <a:spcPct val="0"/>
        </a:spcAft>
        <a:buChar char="»"/>
        <a:defRPr sz="2000">
          <a:solidFill>
            <a:schemeClr val="tx1"/>
          </a:solidFill>
          <a:latin typeface="+mn-lt"/>
          <a:ea typeface="ＭＳ Ｐゴシック" pitchFamily="-10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4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solidFill>
                <a:srgbClr val="000000"/>
              </a:solidFill>
            </a:endParaRPr>
          </a:p>
        </p:txBody>
      </p:sp>
      <p:sp>
        <p:nvSpPr>
          <p:cNvPr id="634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solidFill>
                <a:srgbClr val="000000"/>
              </a:solidFill>
            </a:endParaRPr>
          </a:p>
        </p:txBody>
      </p:sp>
      <p:sp>
        <p:nvSpPr>
          <p:cNvPr id="634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2EBD9D12-BCBD-0546-AE25-3C391F4ED73E}"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00"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bwMode="auto">
          <a:xfrm>
            <a:off x="0" y="76200"/>
            <a:ext cx="7391400"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fr-FR"/>
              <a:t>Cliquez pour modifier le style du titre du </a:t>
            </a:r>
          </a:p>
        </p:txBody>
      </p:sp>
      <p:sp>
        <p:nvSpPr>
          <p:cNvPr id="69635" name="Line 3"/>
          <p:cNvSpPr>
            <a:spLocks noChangeShapeType="1"/>
          </p:cNvSpPr>
          <p:nvPr/>
        </p:nvSpPr>
        <p:spPr bwMode="auto">
          <a:xfrm>
            <a:off x="0" y="609600"/>
            <a:ext cx="7543800" cy="0"/>
          </a:xfrm>
          <a:prstGeom prst="line">
            <a:avLst/>
          </a:prstGeom>
          <a:noFill/>
          <a:ln w="28575">
            <a:solidFill>
              <a:srgbClr val="0099FF"/>
            </a:solidFill>
            <a:round/>
            <a:headEnd/>
            <a:tailEnd/>
          </a:ln>
          <a:effectLst/>
        </p:spPr>
        <p:txBody>
          <a:bodyPr wrap="none" anchor="ctr">
            <a:prstTxWarp prst="textNoShape">
              <a:avLst/>
            </a:prstTxWarp>
          </a:bodyPr>
          <a:lstStyle/>
          <a:p>
            <a:endParaRPr lang="en-US">
              <a:solidFill>
                <a:srgbClr val="000000"/>
              </a:solidFill>
              <a:latin typeface="Arial" pitchFamily="-109" charset="0"/>
            </a:endParaRPr>
          </a:p>
        </p:txBody>
      </p:sp>
      <p:sp>
        <p:nvSpPr>
          <p:cNvPr id="69636" name="Rectangle 4"/>
          <p:cNvSpPr>
            <a:spLocks noGrp="1" noChangeArrowheads="1"/>
          </p:cNvSpPr>
          <p:nvPr>
            <p:ph type="body" idx="1"/>
          </p:nvPr>
        </p:nvSpPr>
        <p:spPr bwMode="auto">
          <a:xfrm>
            <a:off x="228600" y="1066800"/>
            <a:ext cx="8610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9637" name="Text Box 5"/>
          <p:cNvSpPr txBox="1">
            <a:spLocks noChangeArrowheads="1"/>
          </p:cNvSpPr>
          <p:nvPr/>
        </p:nvSpPr>
        <p:spPr bwMode="auto">
          <a:xfrm>
            <a:off x="838200" y="6019800"/>
            <a:ext cx="1447800" cy="457200"/>
          </a:xfrm>
          <a:prstGeom prst="rect">
            <a:avLst/>
          </a:prstGeom>
          <a:noFill/>
          <a:ln w="9525">
            <a:noFill/>
            <a:miter lim="800000"/>
            <a:headEnd/>
            <a:tailEnd/>
          </a:ln>
          <a:effectLst/>
        </p:spPr>
        <p:txBody>
          <a:bodyPr>
            <a:prstTxWarp prst="textNoShape">
              <a:avLst/>
            </a:prstTxWarp>
            <a:spAutoFit/>
          </a:bodyPr>
          <a:lstStyle/>
          <a:p>
            <a:pPr algn="ctr" eaLnBrk="0" hangingPunct="0">
              <a:spcBef>
                <a:spcPct val="50000"/>
              </a:spcBef>
            </a:pPr>
            <a:endParaRPr lang="en-US" sz="2400">
              <a:solidFill>
                <a:srgbClr val="000000"/>
              </a:solidFill>
              <a:latin typeface="Tahoma"/>
            </a:endParaRPr>
          </a:p>
        </p:txBody>
      </p:sp>
    </p:spTree>
  </p:cSld>
  <p:clrMap bg1="lt1" tx1="dk1" bg2="lt2" tx2="dk2" accent1="accent1" accent2="accent2" accent3="accent3" accent4="accent4" accent5="accent5" accent6="accent6" hlink="hlink" folHlink="folHlink"/>
  <p:sldLayoutIdLst>
    <p:sldLayoutId id="2147483716" r:id="rId1"/>
  </p:sldLayoutIdLst>
  <p:txStyles>
    <p:titleStyle>
      <a:lvl1pPr algn="l" rtl="0" fontAlgn="base">
        <a:spcBef>
          <a:spcPct val="0"/>
        </a:spcBef>
        <a:spcAft>
          <a:spcPct val="0"/>
        </a:spcAft>
        <a:defRPr sz="2800" b="1">
          <a:solidFill>
            <a:srgbClr val="0099FF"/>
          </a:solidFill>
          <a:latin typeface="+mj-lt"/>
          <a:ea typeface="+mj-ea"/>
          <a:cs typeface="+mj-cs"/>
        </a:defRPr>
      </a:lvl1pPr>
      <a:lvl2pPr algn="l" rtl="0" fontAlgn="base">
        <a:spcBef>
          <a:spcPct val="0"/>
        </a:spcBef>
        <a:spcAft>
          <a:spcPct val="0"/>
        </a:spcAft>
        <a:defRPr sz="2800" b="1">
          <a:solidFill>
            <a:srgbClr val="0099FF"/>
          </a:solidFill>
          <a:latin typeface="Tahoma" pitchFamily="-109" charset="0"/>
        </a:defRPr>
      </a:lvl2pPr>
      <a:lvl3pPr algn="l" rtl="0" fontAlgn="base">
        <a:spcBef>
          <a:spcPct val="0"/>
        </a:spcBef>
        <a:spcAft>
          <a:spcPct val="0"/>
        </a:spcAft>
        <a:defRPr sz="2800" b="1">
          <a:solidFill>
            <a:srgbClr val="0099FF"/>
          </a:solidFill>
          <a:latin typeface="Tahoma" pitchFamily="-109" charset="0"/>
        </a:defRPr>
      </a:lvl3pPr>
      <a:lvl4pPr algn="l" rtl="0" fontAlgn="base">
        <a:spcBef>
          <a:spcPct val="0"/>
        </a:spcBef>
        <a:spcAft>
          <a:spcPct val="0"/>
        </a:spcAft>
        <a:defRPr sz="2800" b="1">
          <a:solidFill>
            <a:srgbClr val="0099FF"/>
          </a:solidFill>
          <a:latin typeface="Tahoma" pitchFamily="-109" charset="0"/>
        </a:defRPr>
      </a:lvl4pPr>
      <a:lvl5pPr algn="l" rtl="0" fontAlgn="base">
        <a:spcBef>
          <a:spcPct val="0"/>
        </a:spcBef>
        <a:spcAft>
          <a:spcPct val="0"/>
        </a:spcAft>
        <a:defRPr sz="2800" b="1">
          <a:solidFill>
            <a:srgbClr val="0099FF"/>
          </a:solidFill>
          <a:latin typeface="Tahoma" pitchFamily="-109" charset="0"/>
        </a:defRPr>
      </a:lvl5pPr>
      <a:lvl6pPr marL="457200" algn="l" rtl="0" fontAlgn="base">
        <a:spcBef>
          <a:spcPct val="0"/>
        </a:spcBef>
        <a:spcAft>
          <a:spcPct val="0"/>
        </a:spcAft>
        <a:defRPr sz="2800" b="1">
          <a:solidFill>
            <a:srgbClr val="0099FF"/>
          </a:solidFill>
          <a:latin typeface="Tahoma" pitchFamily="-109" charset="0"/>
        </a:defRPr>
      </a:lvl6pPr>
      <a:lvl7pPr marL="914400" algn="l" rtl="0" fontAlgn="base">
        <a:spcBef>
          <a:spcPct val="0"/>
        </a:spcBef>
        <a:spcAft>
          <a:spcPct val="0"/>
        </a:spcAft>
        <a:defRPr sz="2800" b="1">
          <a:solidFill>
            <a:srgbClr val="0099FF"/>
          </a:solidFill>
          <a:latin typeface="Tahoma" pitchFamily="-109" charset="0"/>
        </a:defRPr>
      </a:lvl7pPr>
      <a:lvl8pPr marL="1371600" algn="l" rtl="0" fontAlgn="base">
        <a:spcBef>
          <a:spcPct val="0"/>
        </a:spcBef>
        <a:spcAft>
          <a:spcPct val="0"/>
        </a:spcAft>
        <a:defRPr sz="2800" b="1">
          <a:solidFill>
            <a:srgbClr val="0099FF"/>
          </a:solidFill>
          <a:latin typeface="Tahoma" pitchFamily="-109" charset="0"/>
        </a:defRPr>
      </a:lvl8pPr>
      <a:lvl9pPr marL="1828800" algn="l" rtl="0" fontAlgn="base">
        <a:spcBef>
          <a:spcPct val="0"/>
        </a:spcBef>
        <a:spcAft>
          <a:spcPct val="0"/>
        </a:spcAft>
        <a:defRPr sz="2800" b="1">
          <a:solidFill>
            <a:srgbClr val="0099FF"/>
          </a:solidFill>
          <a:latin typeface="Tahoma" pitchFamily="-109" charset="0"/>
        </a:defRPr>
      </a:lvl9pPr>
    </p:titleStyle>
    <p:bodyStyle>
      <a:lvl1pPr marL="342900" indent="-342900" algn="l" rtl="0" fontAlgn="base">
        <a:spcBef>
          <a:spcPct val="20000"/>
        </a:spcBef>
        <a:spcAft>
          <a:spcPct val="0"/>
        </a:spcAft>
        <a:buChar char="•"/>
        <a:defRPr sz="2400">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ea typeface="ＭＳ Ｐゴシック" pitchFamily="-109" charset="-128"/>
        </a:defRPr>
      </a:lvl2pPr>
      <a:lvl3pPr marL="1143000" indent="-228600" algn="l" rtl="0" fontAlgn="base">
        <a:spcBef>
          <a:spcPct val="20000"/>
        </a:spcBef>
        <a:spcAft>
          <a:spcPct val="0"/>
        </a:spcAft>
        <a:buChar char="•"/>
        <a:defRPr sz="2400">
          <a:solidFill>
            <a:schemeClr val="tx1"/>
          </a:solidFill>
          <a:latin typeface="+mn-lt"/>
          <a:ea typeface="ＭＳ Ｐゴシック" pitchFamily="-109" charset="-128"/>
        </a:defRPr>
      </a:lvl3pPr>
      <a:lvl4pPr marL="1600200" indent="-228600" algn="l" rtl="0" fontAlgn="base">
        <a:spcBef>
          <a:spcPct val="20000"/>
        </a:spcBef>
        <a:spcAft>
          <a:spcPct val="0"/>
        </a:spcAft>
        <a:buChar char="–"/>
        <a:defRPr sz="2400">
          <a:solidFill>
            <a:schemeClr val="tx1"/>
          </a:solidFill>
          <a:latin typeface="+mn-lt"/>
          <a:ea typeface="ＭＳ Ｐゴシック" pitchFamily="-109" charset="-128"/>
        </a:defRPr>
      </a:lvl4pPr>
      <a:lvl5pPr marL="2057400" indent="-228600" algn="l" rtl="0" fontAlgn="base">
        <a:spcBef>
          <a:spcPct val="20000"/>
        </a:spcBef>
        <a:spcAft>
          <a:spcPct val="0"/>
        </a:spcAft>
        <a:buChar char="»"/>
        <a:defRPr sz="2400">
          <a:solidFill>
            <a:schemeClr val="tx1"/>
          </a:solidFill>
          <a:latin typeface="+mn-lt"/>
          <a:ea typeface="ＭＳ Ｐゴシック" pitchFamily="-109" charset="-128"/>
        </a:defRPr>
      </a:lvl5pPr>
      <a:lvl6pPr marL="2514600" indent="-228600" algn="l" rtl="0" fontAlgn="base">
        <a:spcBef>
          <a:spcPct val="20000"/>
        </a:spcBef>
        <a:spcAft>
          <a:spcPct val="0"/>
        </a:spcAft>
        <a:buChar char="»"/>
        <a:defRPr sz="2400">
          <a:solidFill>
            <a:schemeClr val="tx1"/>
          </a:solidFill>
          <a:latin typeface="+mn-lt"/>
          <a:ea typeface="ＭＳ Ｐゴシック" pitchFamily="-109" charset="-128"/>
        </a:defRPr>
      </a:lvl6pPr>
      <a:lvl7pPr marL="2971800" indent="-228600" algn="l" rtl="0" fontAlgn="base">
        <a:spcBef>
          <a:spcPct val="20000"/>
        </a:spcBef>
        <a:spcAft>
          <a:spcPct val="0"/>
        </a:spcAft>
        <a:buChar char="»"/>
        <a:defRPr sz="2400">
          <a:solidFill>
            <a:schemeClr val="tx1"/>
          </a:solidFill>
          <a:latin typeface="+mn-lt"/>
          <a:ea typeface="ＭＳ Ｐゴシック" pitchFamily="-109" charset="-128"/>
        </a:defRPr>
      </a:lvl7pPr>
      <a:lvl8pPr marL="3429000" indent="-228600" algn="l" rtl="0" fontAlgn="base">
        <a:spcBef>
          <a:spcPct val="20000"/>
        </a:spcBef>
        <a:spcAft>
          <a:spcPct val="0"/>
        </a:spcAft>
        <a:buChar char="»"/>
        <a:defRPr sz="2400">
          <a:solidFill>
            <a:schemeClr val="tx1"/>
          </a:solidFill>
          <a:latin typeface="+mn-lt"/>
          <a:ea typeface="ＭＳ Ｐゴシック" pitchFamily="-109" charset="-128"/>
        </a:defRPr>
      </a:lvl8pPr>
      <a:lvl9pPr marL="3886200" indent="-228600" algn="l" rtl="0" fontAlgn="base">
        <a:spcBef>
          <a:spcPct val="20000"/>
        </a:spcBef>
        <a:spcAft>
          <a:spcPct val="0"/>
        </a:spcAft>
        <a:buChar char="»"/>
        <a:defRPr sz="2400">
          <a:solidFill>
            <a:schemeClr val="tx1"/>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s-ES_tradnl"/>
              <a:t>Haga clic para modificar el estilo de título del patrón</a:t>
            </a:r>
          </a:p>
        </p:txBody>
      </p:sp>
      <p:sp>
        <p:nvSpPr>
          <p:cNvPr id="4505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50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defRPr>
            </a:lvl1pPr>
          </a:lstStyle>
          <a:p>
            <a:endParaRPr lang="es-ES_tradnl">
              <a:solidFill>
                <a:srgbClr val="000000"/>
              </a:solidFill>
            </a:endParaRPr>
          </a:p>
        </p:txBody>
      </p:sp>
      <p:sp>
        <p:nvSpPr>
          <p:cNvPr id="450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defRPr>
            </a:lvl1pPr>
          </a:lstStyle>
          <a:p>
            <a:endParaRPr lang="es-ES_tradnl">
              <a:solidFill>
                <a:srgbClr val="000000"/>
              </a:solidFill>
            </a:endParaRPr>
          </a:p>
        </p:txBody>
      </p:sp>
      <p:sp>
        <p:nvSpPr>
          <p:cNvPr id="450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mn-lt"/>
              </a:defRPr>
            </a:lvl1pPr>
          </a:lstStyle>
          <a:p>
            <a:fld id="{955BFF5A-27A3-B44C-A24D-D2C151CF5045}" type="slidenum">
              <a:rPr lang="es-ES_tradnl">
                <a:solidFill>
                  <a:srgbClr val="000000"/>
                </a:solidFill>
              </a:rPr>
              <a:pPr/>
              <a:t>‹#›</a:t>
            </a:fld>
            <a:endParaRPr lang="es-ES_tradnl">
              <a:solidFill>
                <a:srgbClr val="000000"/>
              </a:solidFill>
            </a:endParaRPr>
          </a:p>
        </p:txBody>
      </p:sp>
    </p:spTree>
  </p:cSld>
  <p:clrMap bg1="lt1" tx1="dk1" bg2="lt2" tx2="dk2" accent1="accent1" accent2="accent2" accent3="accent3" accent4="accent4" accent5="accent5" accent6="accent6" hlink="hlink" folHlink="folHlink"/>
  <p:sldLayoutIdLst>
    <p:sldLayoutId id="2147483730" r:id="rId1"/>
    <p:sldLayoutId id="2147483731"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3">
            <a:alphaModFix amt="22000"/>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pt-B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3ED75AEF-9A4E-5148-B6E3-F4F3F38F25FE}" type="datetimeFigureOut">
              <a:rPr lang="en-US" smtClean="0">
                <a:solidFill>
                  <a:prstClr val="black">
                    <a:tint val="75000"/>
                  </a:prstClr>
                </a:solidFill>
                <a:latin typeface="Calibri"/>
                <a:ea typeface="ＭＳ Ｐゴシック" charset="0"/>
              </a:rPr>
              <a:pPr defTabSz="457200" fontAlgn="auto">
                <a:spcBef>
                  <a:spcPts val="0"/>
                </a:spcBef>
                <a:spcAft>
                  <a:spcPts val="0"/>
                </a:spcAft>
              </a:pPr>
              <a:t>3/17/21</a:t>
            </a:fld>
            <a:endParaRPr lang="pt-BR">
              <a:solidFill>
                <a:prstClr val="black">
                  <a:tint val="75000"/>
                </a:prstClr>
              </a:solidFill>
              <a:latin typeface="Calibri"/>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pt-BR">
              <a:solidFill>
                <a:prstClr val="black">
                  <a:tint val="75000"/>
                </a:prstClr>
              </a:solidFill>
              <a:latin typeface="Calibri"/>
              <a:ea typeface="ＭＳ Ｐゴシック"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B324B553-2850-ED45-AAC7-505E814315FB}" type="slidenum">
              <a:rPr lang="pt-BR" smtClean="0">
                <a:solidFill>
                  <a:prstClr val="black">
                    <a:tint val="75000"/>
                  </a:prstClr>
                </a:solidFill>
                <a:latin typeface="Calibri"/>
                <a:ea typeface="ＭＳ Ｐゴシック" charset="0"/>
              </a:rPr>
              <a:pPr defTabSz="457200" fontAlgn="auto">
                <a:spcBef>
                  <a:spcPts val="0"/>
                </a:spcBef>
                <a:spcAft>
                  <a:spcPts val="0"/>
                </a:spcAft>
              </a:pPr>
              <a:t>‹#›</a:t>
            </a:fld>
            <a:endParaRPr lang="pt-BR">
              <a:solidFill>
                <a:prstClr val="black">
                  <a:tint val="75000"/>
                </a:prstClr>
              </a:solidFill>
              <a:latin typeface="Calibri"/>
              <a:ea typeface="ＭＳ Ｐゴシック"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83812869"/>
      </p:ext>
    </p:extLst>
  </p:cSld>
  <p:clrMap bg1="lt1" tx1="dk1" bg2="lt2" tx2="dk2" accent1="accent1" accent2="accent2" accent3="accent3" accent4="accent4" accent5="accent5" accent6="accent6" hlink="hlink" folHlink="folHlink"/>
  <p:sldLayoutIdLst>
    <p:sldLayoutId id="214748373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eg"/><Relationship Id="rId3"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1" Type="http://schemas.openxmlformats.org/officeDocument/2006/relationships/slideLayout" Target="../slideLayouts/slideLayout7.xml"/><Relationship Id="rId2" Type="http://schemas.openxmlformats.org/officeDocument/2006/relationships/image" Target="../media/image35.jpeg"/></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5" Type="http://schemas.openxmlformats.org/officeDocument/2006/relationships/image" Target="../media/image41.jpeg"/><Relationship Id="rId1" Type="http://schemas.openxmlformats.org/officeDocument/2006/relationships/slideLayout" Target="../slideLayouts/slideLayout7.xml"/><Relationship Id="rId2" Type="http://schemas.openxmlformats.org/officeDocument/2006/relationships/image" Target="../media/image38.jpeg"/></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5" Type="http://schemas.openxmlformats.org/officeDocument/2006/relationships/image" Target="../media/image45.jpeg"/><Relationship Id="rId1" Type="http://schemas.openxmlformats.org/officeDocument/2006/relationships/slideLayout" Target="../slideLayouts/slideLayout7.xml"/><Relationship Id="rId2" Type="http://schemas.openxmlformats.org/officeDocument/2006/relationships/image" Target="../media/image42.jpe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7.xml"/><Relationship Id="rId2" Type="http://schemas.openxmlformats.org/officeDocument/2006/relationships/image" Target="../media/image4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png"/><Relationship Id="rId3" Type="http://schemas.openxmlformats.org/officeDocument/2006/relationships/image" Target="../media/image4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0.png"/><Relationship Id="rId3" Type="http://schemas.openxmlformats.org/officeDocument/2006/relationships/image" Target="../media/image5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3.png"/><Relationship Id="rId3" Type="http://schemas.openxmlformats.org/officeDocument/2006/relationships/image" Target="../media/image5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image" Target="../media/image55.png"/><Relationship Id="rId3" Type="http://schemas.openxmlformats.org/officeDocument/2006/relationships/image" Target="../media/image5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jpeg"/><Relationship Id="rId5" Type="http://schemas.openxmlformats.org/officeDocument/2006/relationships/image" Target="../media/image60.png"/><Relationship Id="rId1" Type="http://schemas.openxmlformats.org/officeDocument/2006/relationships/slideLayout" Target="../slideLayouts/slideLayout29.xml"/><Relationship Id="rId2" Type="http://schemas.openxmlformats.org/officeDocument/2006/relationships/notesSlide" Target="../notesSlides/notesSlide1.xml"/></Relationships>
</file>

<file path=ppt/slides/_rels/slide23.xml.rels><?xml version="1.0" encoding="UTF-8" standalone="yes"?>
<Relationships xmlns="http://schemas.openxmlformats.org/package/2006/relationships"><Relationship Id="rId3" Type="http://schemas.openxmlformats.org/officeDocument/2006/relationships/customXml" Target="../ink/ink3.xml"/><Relationship Id="rId4" Type="http://schemas.openxmlformats.org/officeDocument/2006/relationships/image" Target="../media/image61.png"/><Relationship Id="rId5" Type="http://schemas.openxmlformats.org/officeDocument/2006/relationships/customXml" Target="../ink/ink4.xml"/><Relationship Id="rId6" Type="http://schemas.openxmlformats.org/officeDocument/2006/relationships/image" Target="../media/image62.png"/><Relationship Id="rId7" Type="http://schemas.openxmlformats.org/officeDocument/2006/relationships/customXml" Target="../ink/ink5.xml"/><Relationship Id="rId8" Type="http://schemas.openxmlformats.org/officeDocument/2006/relationships/image" Target="../media/image63.png"/><Relationship Id="rId1" Type="http://schemas.openxmlformats.org/officeDocument/2006/relationships/slideLayout" Target="../slideLayouts/slideLayout46.xml"/><Relationship Id="rId2"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68.jpeg"/><Relationship Id="rId1" Type="http://schemas.openxmlformats.org/officeDocument/2006/relationships/slideLayout" Target="../slideLayouts/slideLayout7.xml"/><Relationship Id="rId2" Type="http://schemas.openxmlformats.org/officeDocument/2006/relationships/image" Target="../media/image6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jpeg"/></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1" Type="http://schemas.openxmlformats.org/officeDocument/2006/relationships/slideLayout" Target="../slideLayouts/slideLayout7.xml"/><Relationship Id="rId2" Type="http://schemas.openxmlformats.org/officeDocument/2006/relationships/image" Target="../media/image69.jpeg"/></Relationships>
</file>

<file path=ppt/slides/_rels/slide27.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4.jpeg"/><Relationship Id="rId5" Type="http://schemas.openxmlformats.org/officeDocument/2006/relationships/customXml" Target="../ink/ink6.xml"/><Relationship Id="rId6" Type="http://schemas.openxmlformats.org/officeDocument/2006/relationships/image" Target="../media/image75.png"/><Relationship Id="rId1" Type="http://schemas.openxmlformats.org/officeDocument/2006/relationships/slideLayout" Target="../slideLayouts/slideLayout7.xml"/><Relationship Id="rId2" Type="http://schemas.openxmlformats.org/officeDocument/2006/relationships/image" Target="../media/image7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xml"/></Relationships>
</file>

<file path=ppt/slides/_rels/slide29.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1" Type="http://schemas.openxmlformats.org/officeDocument/2006/relationships/slideLayout" Target="../slideLayouts/slideLayout24.xml"/><Relationship Id="rId2" Type="http://schemas.openxmlformats.org/officeDocument/2006/relationships/notesSlide" Target="../notesSlides/notesSlide3.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customXml" Target="../ink/ink1.xml"/><Relationship Id="rId5" Type="http://schemas.openxmlformats.org/officeDocument/2006/relationships/image" Target="../media/image14.png"/><Relationship Id="rId6" Type="http://schemas.openxmlformats.org/officeDocument/2006/relationships/customXml" Target="../ink/ink2.xml"/><Relationship Id="rId7" Type="http://schemas.openxmlformats.org/officeDocument/2006/relationships/image" Target="../media/image15.png"/><Relationship Id="rId1" Type="http://schemas.openxmlformats.org/officeDocument/2006/relationships/slideLayout" Target="../slideLayouts/slideLayout46.xml"/><Relationship Id="rId2"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jpeg"/><Relationship Id="rId5" Type="http://schemas.openxmlformats.org/officeDocument/2006/relationships/image" Target="../media/image80.jpeg"/><Relationship Id="rId6" Type="http://schemas.openxmlformats.org/officeDocument/2006/relationships/image" Target="../media/image81.jpeg"/><Relationship Id="rId7" Type="http://schemas.openxmlformats.org/officeDocument/2006/relationships/image" Target="../media/image82.png"/><Relationship Id="rId1" Type="http://schemas.openxmlformats.org/officeDocument/2006/relationships/slideLayout" Target="../slideLayouts/slideLayout48.xml"/><Relationship Id="rId2" Type="http://schemas.openxmlformats.org/officeDocument/2006/relationships/notesSlide" Target="../notesSlides/notesSlide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83.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84.png"/><Relationship Id="rId3" Type="http://schemas.openxmlformats.org/officeDocument/2006/relationships/image" Target="../media/image85.gi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1" Type="http://schemas.openxmlformats.org/officeDocument/2006/relationships/slideLayout" Target="../slideLayouts/slideLayout41.xml"/><Relationship Id="rId2" Type="http://schemas.openxmlformats.org/officeDocument/2006/relationships/image" Target="../media/image8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8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90.png"/></Relationships>
</file>

<file path=ppt/slides/_rels/slide38.xml.rels><?xml version="1.0" encoding="UTF-8" standalone="yes"?>
<Relationships xmlns="http://schemas.openxmlformats.org/package/2006/relationships"><Relationship Id="rId3" Type="http://schemas.openxmlformats.org/officeDocument/2006/relationships/image" Target="../media/image92.jpeg"/><Relationship Id="rId4" Type="http://schemas.openxmlformats.org/officeDocument/2006/relationships/image" Target="../media/image93.jpeg"/><Relationship Id="rId5" Type="http://schemas.openxmlformats.org/officeDocument/2006/relationships/image" Target="../media/image94.png"/><Relationship Id="rId6" Type="http://schemas.openxmlformats.org/officeDocument/2006/relationships/image" Target="../media/image95.jpeg"/><Relationship Id="rId7" Type="http://schemas.openxmlformats.org/officeDocument/2006/relationships/image" Target="../media/image96.jpeg"/><Relationship Id="rId1" Type="http://schemas.openxmlformats.org/officeDocument/2006/relationships/slideLayout" Target="../slideLayouts/slideLayout41.xml"/><Relationship Id="rId2" Type="http://schemas.openxmlformats.org/officeDocument/2006/relationships/image" Target="../media/image91.png"/></Relationships>
</file>

<file path=ppt/slides/_rels/slide39.xml.rels><?xml version="1.0" encoding="UTF-8" standalone="yes"?>
<Relationships xmlns="http://schemas.openxmlformats.org/package/2006/relationships"><Relationship Id="rId3" Type="http://schemas.openxmlformats.org/officeDocument/2006/relationships/image" Target="../media/image92.jpeg"/><Relationship Id="rId4" Type="http://schemas.openxmlformats.org/officeDocument/2006/relationships/image" Target="../media/image93.jpeg"/><Relationship Id="rId5" Type="http://schemas.openxmlformats.org/officeDocument/2006/relationships/image" Target="../media/image94.png"/><Relationship Id="rId6" Type="http://schemas.openxmlformats.org/officeDocument/2006/relationships/image" Target="../media/image97.jpeg"/><Relationship Id="rId7" Type="http://schemas.openxmlformats.org/officeDocument/2006/relationships/image" Target="../media/image98.jpeg"/><Relationship Id="rId1" Type="http://schemas.openxmlformats.org/officeDocument/2006/relationships/slideLayout" Target="../slideLayouts/slideLayout41.xml"/><Relationship Id="rId2" Type="http://schemas.openxmlformats.org/officeDocument/2006/relationships/image" Target="../media/image91.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40.xml.rels><?xml version="1.0" encoding="UTF-8" standalone="yes"?>
<Relationships xmlns="http://schemas.openxmlformats.org/package/2006/relationships"><Relationship Id="rId3" Type="http://schemas.openxmlformats.org/officeDocument/2006/relationships/image" Target="../media/image100.jpeg"/><Relationship Id="rId4" Type="http://schemas.openxmlformats.org/officeDocument/2006/relationships/image" Target="../media/image101.jpeg"/><Relationship Id="rId1" Type="http://schemas.openxmlformats.org/officeDocument/2006/relationships/slideLayout" Target="../slideLayouts/slideLayout41.xml"/><Relationship Id="rId2" Type="http://schemas.openxmlformats.org/officeDocument/2006/relationships/image" Target="../media/image99.png"/></Relationships>
</file>

<file path=ppt/slides/_rels/slide41.xml.rels><?xml version="1.0" encoding="UTF-8" standalone="yes"?>
<Relationships xmlns="http://schemas.openxmlformats.org/package/2006/relationships"><Relationship Id="rId3" Type="http://schemas.openxmlformats.org/officeDocument/2006/relationships/image" Target="../media/image102.jpeg"/><Relationship Id="rId4" Type="http://schemas.openxmlformats.org/officeDocument/2006/relationships/image" Target="../media/image103.jpeg"/><Relationship Id="rId1" Type="http://schemas.openxmlformats.org/officeDocument/2006/relationships/slideLayout" Target="../slideLayouts/slideLayout41.xml"/><Relationship Id="rId2" Type="http://schemas.openxmlformats.org/officeDocument/2006/relationships/image" Target="../media/image99.png"/></Relationships>
</file>

<file path=ppt/slides/_rels/slide42.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106.png"/><Relationship Id="rId5" Type="http://schemas.openxmlformats.org/officeDocument/2006/relationships/image" Target="../media/image107.png"/><Relationship Id="rId6" Type="http://schemas.openxmlformats.org/officeDocument/2006/relationships/image" Target="../media/image108.jpeg"/><Relationship Id="rId1" Type="http://schemas.openxmlformats.org/officeDocument/2006/relationships/slideLayout" Target="../slideLayouts/slideLayout41.xml"/><Relationship Id="rId2" Type="http://schemas.openxmlformats.org/officeDocument/2006/relationships/image" Target="../media/image104.png"/></Relationships>
</file>

<file path=ppt/slides/_rels/slide43.xml.rels><?xml version="1.0" encoding="UTF-8" standalone="yes"?>
<Relationships xmlns="http://schemas.openxmlformats.org/package/2006/relationships"><Relationship Id="rId3" Type="http://schemas.openxmlformats.org/officeDocument/2006/relationships/image" Target="../media/image110.jpeg"/><Relationship Id="rId4" Type="http://schemas.openxmlformats.org/officeDocument/2006/relationships/image" Target="../media/image111.jpeg"/><Relationship Id="rId1" Type="http://schemas.openxmlformats.org/officeDocument/2006/relationships/slideLayout" Target="../slideLayouts/slideLayout49.xml"/><Relationship Id="rId2" Type="http://schemas.openxmlformats.org/officeDocument/2006/relationships/image" Target="../media/image109.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112.jpeg"/><Relationship Id="rId3" Type="http://schemas.openxmlformats.org/officeDocument/2006/relationships/slide" Target="slide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113.emf"/><Relationship Id="rId3" Type="http://schemas.openxmlformats.org/officeDocument/2006/relationships/image" Target="../media/image11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15.png"/></Relationships>
</file>

<file path=ppt/slides/_rels/slide47.xml.rels><?xml version="1.0" encoding="UTF-8" standalone="yes"?>
<Relationships xmlns="http://schemas.openxmlformats.org/package/2006/relationships"><Relationship Id="rId1" Type="http://schemas.openxmlformats.org/officeDocument/2006/relationships/video" Target="file://localhost/Users/nussen/vaio22set09/nussen/semin/FisicaaoVivo2021/IMG_1570.MOV" TargetMode="External"/><Relationship Id="rId2" Type="http://schemas.openxmlformats.org/officeDocument/2006/relationships/slideLayout" Target="../slideLayouts/slideLayout18.xml"/><Relationship Id="rId3" Type="http://schemas.openxmlformats.org/officeDocument/2006/relationships/image" Target="../media/image11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png"/><Relationship Id="rId5" Type="http://schemas.openxmlformats.org/officeDocument/2006/relationships/image" Target="../media/image22.jpeg"/><Relationship Id="rId1" Type="http://schemas.openxmlformats.org/officeDocument/2006/relationships/slideLayout" Target="../slideLayouts/slideLayout7.xml"/><Relationship Id="rId2" Type="http://schemas.openxmlformats.org/officeDocument/2006/relationships/image" Target="../media/image1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 Id="rId3"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jpe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8130" name="Text Box 2"/>
          <p:cNvSpPr txBox="1">
            <a:spLocks noChangeArrowheads="1"/>
          </p:cNvSpPr>
          <p:nvPr/>
        </p:nvSpPr>
        <p:spPr bwMode="auto">
          <a:xfrm>
            <a:off x="0" y="959607"/>
            <a:ext cx="9144000" cy="1015663"/>
          </a:xfrm>
          <a:prstGeom prst="rect">
            <a:avLst/>
          </a:prstGeom>
          <a:solidFill>
            <a:srgbClr val="993366">
              <a:alpha val="20000"/>
            </a:srgbClr>
          </a:solidFill>
          <a:ln w="9525">
            <a:noFill/>
            <a:miter lim="800000"/>
            <a:headEnd/>
            <a:tailEnd/>
          </a:ln>
          <a:effectLst/>
        </p:spPr>
        <p:txBody>
          <a:bodyPr>
            <a:prstTxWarp prst="textNoShape">
              <a:avLst/>
            </a:prstTxWarp>
            <a:spAutoFit/>
          </a:bodyPr>
          <a:lstStyle/>
          <a:p>
            <a:pPr algn="ctr">
              <a:spcBef>
                <a:spcPct val="50000"/>
              </a:spcBef>
            </a:pPr>
            <a:r>
              <a:rPr lang="en-US" sz="6000" b="1" dirty="0" smtClean="0">
                <a:solidFill>
                  <a:srgbClr val="FFFF99"/>
                </a:solidFill>
                <a:latin typeface="Comic Sans MS" pitchFamily="-106" charset="0"/>
              </a:rPr>
              <a:t>O </a:t>
            </a:r>
            <a:r>
              <a:rPr lang="en-US" sz="6000" b="1" dirty="0" err="1" smtClean="0">
                <a:solidFill>
                  <a:srgbClr val="FFFF99"/>
                </a:solidFill>
                <a:latin typeface="Comic Sans MS" pitchFamily="-106" charset="0"/>
              </a:rPr>
              <a:t>q</a:t>
            </a:r>
            <a:r>
              <a:rPr lang="en-US" sz="6000" b="1" dirty="0" err="1" smtClean="0">
                <a:solidFill>
                  <a:srgbClr val="FFFF99"/>
                </a:solidFill>
                <a:latin typeface="Comic Sans MS" pitchFamily="-106" charset="0"/>
              </a:rPr>
              <a:t>ue</a:t>
            </a:r>
            <a:r>
              <a:rPr lang="en-US" sz="6000" b="1" dirty="0" smtClean="0">
                <a:solidFill>
                  <a:srgbClr val="FFFF99"/>
                </a:solidFill>
                <a:latin typeface="Comic Sans MS" pitchFamily="-106" charset="0"/>
              </a:rPr>
              <a:t> </a:t>
            </a:r>
            <a:r>
              <a:rPr lang="en-US" sz="6000" b="1" dirty="0" err="1" smtClean="0">
                <a:solidFill>
                  <a:srgbClr val="FFFF99"/>
                </a:solidFill>
                <a:latin typeface="Comic Sans MS" pitchFamily="-106" charset="0"/>
              </a:rPr>
              <a:t>é</a:t>
            </a:r>
            <a:r>
              <a:rPr lang="en-US" sz="6000" b="1" dirty="0" smtClean="0">
                <a:solidFill>
                  <a:srgbClr val="FFFF99"/>
                </a:solidFill>
                <a:latin typeface="Comic Sans MS" pitchFamily="-106" charset="0"/>
              </a:rPr>
              <a:t> </a:t>
            </a:r>
            <a:r>
              <a:rPr lang="en-US" sz="6000" b="1" dirty="0" err="1" smtClean="0">
                <a:solidFill>
                  <a:srgbClr val="FFFF99"/>
                </a:solidFill>
                <a:latin typeface="Comic Sans MS" pitchFamily="-106" charset="0"/>
              </a:rPr>
              <a:t>o</a:t>
            </a:r>
            <a:r>
              <a:rPr lang="en-US" sz="6000" b="1" dirty="0" smtClean="0">
                <a:solidFill>
                  <a:srgbClr val="FFFF99"/>
                </a:solidFill>
                <a:latin typeface="Comic Sans MS" pitchFamily="-106" charset="0"/>
              </a:rPr>
              <a:t> </a:t>
            </a:r>
            <a:r>
              <a:rPr lang="en-US" sz="6000" b="1" dirty="0" err="1" smtClean="0">
                <a:solidFill>
                  <a:srgbClr val="FFFF99"/>
                </a:solidFill>
                <a:latin typeface="Comic Sans MS" pitchFamily="-106" charset="0"/>
              </a:rPr>
              <a:t>Fóton</a:t>
            </a:r>
            <a:r>
              <a:rPr lang="en-US" sz="6000" b="1" dirty="0" smtClean="0">
                <a:solidFill>
                  <a:srgbClr val="FFFF99"/>
                </a:solidFill>
                <a:latin typeface="Comic Sans MS" pitchFamily="-106" charset="0"/>
              </a:rPr>
              <a:t>?</a:t>
            </a:r>
            <a:endParaRPr lang="en-US" sz="6000" b="1" dirty="0">
              <a:solidFill>
                <a:srgbClr val="FFFF99"/>
              </a:solidFill>
              <a:latin typeface="Comic Sans MS" pitchFamily="-106" charset="0"/>
            </a:endParaRPr>
          </a:p>
        </p:txBody>
      </p:sp>
      <p:sp>
        <p:nvSpPr>
          <p:cNvPr id="48131" name="Text Box 3"/>
          <p:cNvSpPr txBox="1">
            <a:spLocks noChangeArrowheads="1"/>
          </p:cNvSpPr>
          <p:nvPr/>
        </p:nvSpPr>
        <p:spPr bwMode="auto">
          <a:xfrm>
            <a:off x="1524000" y="3174478"/>
            <a:ext cx="6096000" cy="1465262"/>
          </a:xfrm>
          <a:prstGeom prst="rect">
            <a:avLst/>
          </a:prstGeom>
          <a:solidFill>
            <a:srgbClr val="993366">
              <a:alpha val="20000"/>
            </a:srgbClr>
          </a:solidFill>
          <a:ln w="9525">
            <a:noFill/>
            <a:miter lim="800000"/>
            <a:headEnd/>
            <a:tailEnd/>
          </a:ln>
          <a:effectLst/>
        </p:spPr>
        <p:txBody>
          <a:bodyPr>
            <a:prstTxWarp prst="textNoShape">
              <a:avLst/>
            </a:prstTxWarp>
            <a:spAutoFit/>
          </a:bodyPr>
          <a:lstStyle/>
          <a:p>
            <a:pPr algn="ctr" eaLnBrk="0" hangingPunct="0">
              <a:spcBef>
                <a:spcPct val="50000"/>
              </a:spcBef>
            </a:pPr>
            <a:r>
              <a:rPr lang="en-US" sz="3600" b="1">
                <a:solidFill>
                  <a:srgbClr val="FFFF99"/>
                </a:solidFill>
                <a:latin typeface="Times New Roman" pitchFamily="-106" charset="0"/>
              </a:rPr>
              <a:t>Paulo A. Nussenzveig </a:t>
            </a:r>
          </a:p>
          <a:p>
            <a:pPr algn="ctr" eaLnBrk="0" hangingPunct="0">
              <a:spcBef>
                <a:spcPct val="50000"/>
              </a:spcBef>
            </a:pPr>
            <a:r>
              <a:rPr lang="en-US" sz="3600" b="1">
                <a:solidFill>
                  <a:srgbClr val="FFFF99"/>
                </a:solidFill>
                <a:latin typeface="Times New Roman" pitchFamily="-106" charset="0"/>
              </a:rPr>
              <a:t>Instituto de Física - USP</a:t>
            </a:r>
          </a:p>
        </p:txBody>
      </p:sp>
      <p:pic>
        <p:nvPicPr>
          <p:cNvPr id="48132" name="Picture 4" descr="logo_ifusp"/>
          <p:cNvPicPr>
            <a:picLocks noChangeAspect="1" noChangeArrowheads="1"/>
          </p:cNvPicPr>
          <p:nvPr/>
        </p:nvPicPr>
        <p:blipFill>
          <a:blip r:embed="rId3"/>
          <a:srcRect/>
          <a:stretch>
            <a:fillRect/>
          </a:stretch>
        </p:blipFill>
        <p:spPr bwMode="auto">
          <a:xfrm>
            <a:off x="80963" y="3960290"/>
            <a:ext cx="946150" cy="708025"/>
          </a:xfrm>
          <a:prstGeom prst="rect">
            <a:avLst/>
          </a:prstGeom>
          <a:noFill/>
        </p:spPr>
      </p:pic>
      <p:pic>
        <p:nvPicPr>
          <p:cNvPr id="48133" name="Picture 5" descr="brasaousp"/>
          <p:cNvPicPr>
            <a:picLocks noChangeAspect="1" noChangeArrowheads="1"/>
          </p:cNvPicPr>
          <p:nvPr/>
        </p:nvPicPr>
        <p:blipFill>
          <a:blip r:embed="rId4"/>
          <a:srcRect/>
          <a:stretch>
            <a:fillRect/>
          </a:stretch>
        </p:blipFill>
        <p:spPr bwMode="auto">
          <a:xfrm>
            <a:off x="8204200" y="3898378"/>
            <a:ext cx="615950" cy="831850"/>
          </a:xfrm>
          <a:prstGeom prst="rect">
            <a:avLst/>
          </a:prstGeom>
          <a:noFill/>
        </p:spPr>
      </p:pic>
      <p:pic>
        <p:nvPicPr>
          <p:cNvPr id="7" name="Picture 6" descr="Screen Shot 2021-03-17 at 5.37.00 PM.png"/>
          <p:cNvPicPr>
            <a:picLocks noChangeAspect="1"/>
          </p:cNvPicPr>
          <p:nvPr/>
        </p:nvPicPr>
        <p:blipFill>
          <a:blip r:embed="rId5"/>
          <a:stretch>
            <a:fillRect/>
          </a:stretch>
        </p:blipFill>
        <p:spPr>
          <a:xfrm>
            <a:off x="7184571" y="5643797"/>
            <a:ext cx="1959429" cy="1214203"/>
          </a:xfrm>
          <a:prstGeom prst="rect">
            <a:avLst/>
          </a:prstGeom>
        </p:spPr>
      </p:pic>
      <p:pic>
        <p:nvPicPr>
          <p:cNvPr id="8" name="Picture 7" descr="Screen Shot 2021-03-17 at 5.37.21 PM.png"/>
          <p:cNvPicPr>
            <a:picLocks noChangeAspect="1"/>
          </p:cNvPicPr>
          <p:nvPr/>
        </p:nvPicPr>
        <p:blipFill>
          <a:blip r:embed="rId6"/>
          <a:stretch>
            <a:fillRect/>
          </a:stretch>
        </p:blipFill>
        <p:spPr>
          <a:xfrm>
            <a:off x="3691756" y="5648476"/>
            <a:ext cx="3556207" cy="1209524"/>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0" y="0"/>
            <a:ext cx="9144000" cy="1311275"/>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4000" b="1">
                <a:latin typeface="Comic Sans MS" pitchFamily="-106" charset="0"/>
              </a:rPr>
              <a:t>Experimentos “decisivos” em favor da teoria ondulatória</a:t>
            </a:r>
          </a:p>
        </p:txBody>
      </p:sp>
      <p:sp>
        <p:nvSpPr>
          <p:cNvPr id="58371" name="Line 3"/>
          <p:cNvSpPr>
            <a:spLocks noChangeShapeType="1"/>
          </p:cNvSpPr>
          <p:nvPr/>
        </p:nvSpPr>
        <p:spPr bwMode="auto">
          <a:xfrm>
            <a:off x="327025" y="647700"/>
            <a:ext cx="8461375" cy="0"/>
          </a:xfrm>
          <a:prstGeom prst="line">
            <a:avLst/>
          </a:prstGeom>
          <a:noFill/>
          <a:ln w="38100">
            <a:solidFill>
              <a:srgbClr val="FF0000"/>
            </a:solidFill>
            <a:round/>
            <a:headEnd/>
            <a:tailEnd/>
          </a:ln>
          <a:effectLst/>
        </p:spPr>
        <p:txBody>
          <a:bodyPr>
            <a:prstTxWarp prst="textNoShape">
              <a:avLst/>
            </a:prstTxWarp>
          </a:bodyPr>
          <a:lstStyle/>
          <a:p>
            <a:endParaRPr lang="en-US"/>
          </a:p>
        </p:txBody>
      </p:sp>
      <p:sp>
        <p:nvSpPr>
          <p:cNvPr id="58372" name="Line 4"/>
          <p:cNvSpPr>
            <a:spLocks noChangeShapeType="1"/>
          </p:cNvSpPr>
          <p:nvPr/>
        </p:nvSpPr>
        <p:spPr bwMode="auto">
          <a:xfrm>
            <a:off x="1951038" y="1260475"/>
            <a:ext cx="5200650" cy="0"/>
          </a:xfrm>
          <a:prstGeom prst="line">
            <a:avLst/>
          </a:prstGeom>
          <a:noFill/>
          <a:ln w="38100">
            <a:solidFill>
              <a:srgbClr val="FF0000"/>
            </a:solidFill>
            <a:round/>
            <a:headEnd/>
            <a:tailEnd/>
          </a:ln>
          <a:effectLst/>
        </p:spPr>
        <p:txBody>
          <a:bodyPr>
            <a:prstTxWarp prst="textNoShape">
              <a:avLst/>
            </a:prstTxWarp>
          </a:bodyPr>
          <a:lstStyle/>
          <a:p>
            <a:endParaRPr lang="en-US"/>
          </a:p>
        </p:txBody>
      </p:sp>
      <p:pic>
        <p:nvPicPr>
          <p:cNvPr id="58373" name="Picture 5" descr="Afresnel"/>
          <p:cNvPicPr>
            <a:picLocks noChangeAspect="1" noChangeArrowheads="1"/>
          </p:cNvPicPr>
          <p:nvPr/>
        </p:nvPicPr>
        <p:blipFill>
          <a:blip r:embed="rId2"/>
          <a:srcRect/>
          <a:stretch>
            <a:fillRect/>
          </a:stretch>
        </p:blipFill>
        <p:spPr bwMode="auto">
          <a:xfrm>
            <a:off x="0" y="1343025"/>
            <a:ext cx="2000250" cy="2463800"/>
          </a:xfrm>
          <a:prstGeom prst="rect">
            <a:avLst/>
          </a:prstGeom>
          <a:noFill/>
        </p:spPr>
      </p:pic>
      <p:sp>
        <p:nvSpPr>
          <p:cNvPr id="58374" name="Text Box 6"/>
          <p:cNvSpPr txBox="1">
            <a:spLocks noChangeArrowheads="1"/>
          </p:cNvSpPr>
          <p:nvPr/>
        </p:nvSpPr>
        <p:spPr bwMode="auto">
          <a:xfrm>
            <a:off x="2087563" y="1393825"/>
            <a:ext cx="5791200" cy="3968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000" b="1">
                <a:solidFill>
                  <a:srgbClr val="008000"/>
                </a:solidFill>
                <a:latin typeface="Times New Roman" pitchFamily="-106" charset="0"/>
              </a:rPr>
              <a:t>Augustin Jean Fresnel (1788-1827)</a:t>
            </a:r>
          </a:p>
        </p:txBody>
      </p:sp>
      <p:sp>
        <p:nvSpPr>
          <p:cNvPr id="58375" name="Text Box 7"/>
          <p:cNvSpPr txBox="1">
            <a:spLocks noChangeArrowheads="1"/>
          </p:cNvSpPr>
          <p:nvPr/>
        </p:nvSpPr>
        <p:spPr bwMode="auto">
          <a:xfrm>
            <a:off x="2179638" y="1793875"/>
            <a:ext cx="6384925" cy="16160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000" b="1">
                <a:solidFill>
                  <a:srgbClr val="FF0000"/>
                </a:solidFill>
                <a:latin typeface="Times New Roman" pitchFamily="-106" charset="0"/>
              </a:rPr>
              <a:t>Fresnel apresentou, em 1819, uma teoria sobre a natureza ondulatória da luz, em que explicava inclusive a polarização (considerando-a uma onda transversa), para concorrer a um prêmio oferecido pela Academia Francesa de Ciências a quem explicasse difração. </a:t>
            </a:r>
          </a:p>
        </p:txBody>
      </p:sp>
      <p:pic>
        <p:nvPicPr>
          <p:cNvPr id="58376" name="Picture 8"/>
          <p:cNvPicPr>
            <a:picLocks noChangeAspect="1" noChangeArrowheads="1"/>
          </p:cNvPicPr>
          <p:nvPr/>
        </p:nvPicPr>
        <p:blipFill>
          <a:blip r:embed="rId3"/>
          <a:srcRect/>
          <a:stretch>
            <a:fillRect/>
          </a:stretch>
        </p:blipFill>
        <p:spPr bwMode="auto">
          <a:xfrm>
            <a:off x="1984375" y="3592513"/>
            <a:ext cx="4029075" cy="3265487"/>
          </a:xfrm>
          <a:prstGeom prst="rect">
            <a:avLst/>
          </a:prstGeom>
          <a:noFill/>
          <a:ln w="9525">
            <a:noFill/>
            <a:miter lim="800000"/>
            <a:headEnd/>
            <a:tailEnd/>
          </a:ln>
          <a:effectLst/>
        </p:spPr>
      </p:pic>
      <p:sp>
        <p:nvSpPr>
          <p:cNvPr id="58377" name="Text Box 9"/>
          <p:cNvSpPr txBox="1">
            <a:spLocks noChangeArrowheads="1"/>
          </p:cNvSpPr>
          <p:nvPr/>
        </p:nvSpPr>
        <p:spPr bwMode="auto">
          <a:xfrm>
            <a:off x="5851525" y="4076700"/>
            <a:ext cx="3292475" cy="3968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000" b="1">
                <a:solidFill>
                  <a:srgbClr val="0000FF"/>
                </a:solidFill>
                <a:latin typeface="Times New Roman" pitchFamily="-106" charset="0"/>
              </a:rPr>
              <a:t>Teoria de Huygens-Fresnel</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Text Box 2"/>
          <p:cNvSpPr txBox="1">
            <a:spLocks noChangeArrowheads="1"/>
          </p:cNvSpPr>
          <p:nvPr/>
        </p:nvSpPr>
        <p:spPr bwMode="auto">
          <a:xfrm>
            <a:off x="0" y="0"/>
            <a:ext cx="9144000" cy="1311275"/>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4000" b="1">
                <a:latin typeface="Comic Sans MS" pitchFamily="-106" charset="0"/>
              </a:rPr>
              <a:t>Experimentos “decisivos” em favor da teoria ondulatória</a:t>
            </a:r>
          </a:p>
        </p:txBody>
      </p:sp>
      <p:sp>
        <p:nvSpPr>
          <p:cNvPr id="59395" name="Line 3"/>
          <p:cNvSpPr>
            <a:spLocks noChangeShapeType="1"/>
          </p:cNvSpPr>
          <p:nvPr/>
        </p:nvSpPr>
        <p:spPr bwMode="auto">
          <a:xfrm>
            <a:off x="327025" y="647700"/>
            <a:ext cx="8461375" cy="0"/>
          </a:xfrm>
          <a:prstGeom prst="line">
            <a:avLst/>
          </a:prstGeom>
          <a:noFill/>
          <a:ln w="38100">
            <a:solidFill>
              <a:srgbClr val="FF0000"/>
            </a:solidFill>
            <a:round/>
            <a:headEnd/>
            <a:tailEnd/>
          </a:ln>
          <a:effectLst/>
        </p:spPr>
        <p:txBody>
          <a:bodyPr>
            <a:prstTxWarp prst="textNoShape">
              <a:avLst/>
            </a:prstTxWarp>
          </a:bodyPr>
          <a:lstStyle/>
          <a:p>
            <a:endParaRPr lang="en-US"/>
          </a:p>
        </p:txBody>
      </p:sp>
      <p:sp>
        <p:nvSpPr>
          <p:cNvPr id="59396" name="Line 4"/>
          <p:cNvSpPr>
            <a:spLocks noChangeShapeType="1"/>
          </p:cNvSpPr>
          <p:nvPr/>
        </p:nvSpPr>
        <p:spPr bwMode="auto">
          <a:xfrm>
            <a:off x="1951038" y="1260475"/>
            <a:ext cx="5200650" cy="0"/>
          </a:xfrm>
          <a:prstGeom prst="line">
            <a:avLst/>
          </a:prstGeom>
          <a:noFill/>
          <a:ln w="38100">
            <a:solidFill>
              <a:srgbClr val="FF0000"/>
            </a:solidFill>
            <a:round/>
            <a:headEnd/>
            <a:tailEnd/>
          </a:ln>
          <a:effectLst/>
        </p:spPr>
        <p:txBody>
          <a:bodyPr>
            <a:prstTxWarp prst="textNoShape">
              <a:avLst/>
            </a:prstTxWarp>
          </a:bodyPr>
          <a:lstStyle/>
          <a:p>
            <a:endParaRPr lang="en-US"/>
          </a:p>
        </p:txBody>
      </p:sp>
      <p:sp>
        <p:nvSpPr>
          <p:cNvPr id="59397" name="Text Box 5"/>
          <p:cNvSpPr txBox="1">
            <a:spLocks noChangeArrowheads="1"/>
          </p:cNvSpPr>
          <p:nvPr/>
        </p:nvSpPr>
        <p:spPr bwMode="auto">
          <a:xfrm>
            <a:off x="458788" y="1473200"/>
            <a:ext cx="8426450" cy="7016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000" b="1">
                <a:solidFill>
                  <a:srgbClr val="FF0000"/>
                </a:solidFill>
                <a:latin typeface="Times New Roman" pitchFamily="-106" charset="0"/>
              </a:rPr>
              <a:t>A maioria dos membros do comitê de seleção favorecia a teoria corpuscular, incluindo </a:t>
            </a:r>
            <a:r>
              <a:rPr lang="en-US" sz="2000" b="1" i="1">
                <a:solidFill>
                  <a:srgbClr val="FF0000"/>
                </a:solidFill>
                <a:latin typeface="Times New Roman" pitchFamily="-106" charset="0"/>
              </a:rPr>
              <a:t>Siméon Denis Poisson </a:t>
            </a:r>
            <a:r>
              <a:rPr lang="en-US" sz="2000" b="1">
                <a:solidFill>
                  <a:srgbClr val="FF0000"/>
                </a:solidFill>
                <a:latin typeface="Times New Roman" pitchFamily="-106" charset="0"/>
              </a:rPr>
              <a:t>(1781-1840)</a:t>
            </a:r>
          </a:p>
        </p:txBody>
      </p:sp>
      <p:pic>
        <p:nvPicPr>
          <p:cNvPr id="59398" name="Picture 6" descr="sdpoisson"/>
          <p:cNvPicPr>
            <a:picLocks noChangeAspect="1" noChangeArrowheads="1"/>
          </p:cNvPicPr>
          <p:nvPr/>
        </p:nvPicPr>
        <p:blipFill>
          <a:blip r:embed="rId2"/>
          <a:srcRect/>
          <a:stretch>
            <a:fillRect/>
          </a:stretch>
        </p:blipFill>
        <p:spPr bwMode="auto">
          <a:xfrm>
            <a:off x="5613400" y="1843088"/>
            <a:ext cx="2085975" cy="2444750"/>
          </a:xfrm>
          <a:prstGeom prst="rect">
            <a:avLst/>
          </a:prstGeom>
          <a:noFill/>
        </p:spPr>
      </p:pic>
      <p:sp>
        <p:nvSpPr>
          <p:cNvPr id="59399" name="Text Box 7"/>
          <p:cNvSpPr txBox="1">
            <a:spLocks noChangeArrowheads="1"/>
          </p:cNvSpPr>
          <p:nvPr/>
        </p:nvSpPr>
        <p:spPr bwMode="auto">
          <a:xfrm>
            <a:off x="395288" y="2346325"/>
            <a:ext cx="4937125" cy="19208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000" b="1">
                <a:solidFill>
                  <a:srgbClr val="0000FF"/>
                </a:solidFill>
                <a:latin typeface="Times New Roman" pitchFamily="-106" charset="0"/>
              </a:rPr>
              <a:t>Poisson, usando a teoria de Fresnel, mostrou que um resultado esdrúxulo era previsto: se um disco circular fosse iluminado, bem no centro da região de sombra apareceria uma mancha brilhante, como se não houvesse o disco.</a:t>
            </a:r>
          </a:p>
        </p:txBody>
      </p:sp>
      <p:sp>
        <p:nvSpPr>
          <p:cNvPr id="59400" name="Text Box 8"/>
          <p:cNvSpPr txBox="1">
            <a:spLocks noChangeArrowheads="1"/>
          </p:cNvSpPr>
          <p:nvPr/>
        </p:nvSpPr>
        <p:spPr bwMode="auto">
          <a:xfrm>
            <a:off x="411163" y="4662488"/>
            <a:ext cx="4937125" cy="13112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000" b="1">
                <a:solidFill>
                  <a:srgbClr val="008000"/>
                </a:solidFill>
                <a:latin typeface="Times New Roman" pitchFamily="-106" charset="0"/>
              </a:rPr>
              <a:t>Outro membro do comitê, </a:t>
            </a:r>
            <a:r>
              <a:rPr lang="en-US" sz="2000" b="1" i="1">
                <a:solidFill>
                  <a:srgbClr val="008000"/>
                </a:solidFill>
                <a:latin typeface="Times New Roman" pitchFamily="-106" charset="0"/>
              </a:rPr>
              <a:t>François Jean Dominique Arago </a:t>
            </a:r>
            <a:r>
              <a:rPr lang="en-US" sz="2000" b="1">
                <a:solidFill>
                  <a:srgbClr val="008000"/>
                </a:solidFill>
                <a:latin typeface="Times New Roman" pitchFamily="-106" charset="0"/>
              </a:rPr>
              <a:t>(1786-1853), matemático, físico, astrônomo e político (foi primeiro-ministro da França), fez a experiência</a:t>
            </a:r>
            <a:endParaRPr lang="en-US" sz="2000" b="1" i="1">
              <a:solidFill>
                <a:srgbClr val="008000"/>
              </a:solidFill>
              <a:latin typeface="Times New Roman" pitchFamily="-106" charset="0"/>
            </a:endParaRPr>
          </a:p>
        </p:txBody>
      </p:sp>
      <p:pic>
        <p:nvPicPr>
          <p:cNvPr id="59401" name="Picture 9" descr="isabelle-arago"/>
          <p:cNvPicPr>
            <a:picLocks noChangeAspect="1" noChangeArrowheads="1"/>
          </p:cNvPicPr>
          <p:nvPr/>
        </p:nvPicPr>
        <p:blipFill>
          <a:blip r:embed="rId3"/>
          <a:srcRect/>
          <a:stretch>
            <a:fillRect/>
          </a:stretch>
        </p:blipFill>
        <p:spPr bwMode="auto">
          <a:xfrm>
            <a:off x="5259388" y="4148138"/>
            <a:ext cx="2581275" cy="3441700"/>
          </a:xfrm>
          <a:prstGeom prst="rect">
            <a:avLst/>
          </a:prstGeom>
          <a:noFill/>
        </p:spPr>
      </p:pic>
      <p:pic>
        <p:nvPicPr>
          <p:cNvPr id="59402" name="Picture 10" descr="arago1"/>
          <p:cNvPicPr>
            <a:picLocks noChangeAspect="1" noChangeArrowheads="1"/>
          </p:cNvPicPr>
          <p:nvPr/>
        </p:nvPicPr>
        <p:blipFill>
          <a:blip r:embed="rId4"/>
          <a:srcRect/>
          <a:stretch>
            <a:fillRect/>
          </a:stretch>
        </p:blipFill>
        <p:spPr bwMode="auto">
          <a:xfrm>
            <a:off x="7324725" y="4138613"/>
            <a:ext cx="1819275" cy="23336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40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940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94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00" grpId="0"/>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0" y="0"/>
            <a:ext cx="9144000" cy="1311275"/>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4000" b="1">
                <a:latin typeface="Comic Sans MS" pitchFamily="-106" charset="0"/>
              </a:rPr>
              <a:t>Experimentos “decisivos” em favor da teoria ondulatória</a:t>
            </a:r>
          </a:p>
        </p:txBody>
      </p:sp>
      <p:sp>
        <p:nvSpPr>
          <p:cNvPr id="60419" name="Line 3"/>
          <p:cNvSpPr>
            <a:spLocks noChangeShapeType="1"/>
          </p:cNvSpPr>
          <p:nvPr/>
        </p:nvSpPr>
        <p:spPr bwMode="auto">
          <a:xfrm>
            <a:off x="327025" y="647700"/>
            <a:ext cx="8461375" cy="0"/>
          </a:xfrm>
          <a:prstGeom prst="line">
            <a:avLst/>
          </a:prstGeom>
          <a:noFill/>
          <a:ln w="38100">
            <a:solidFill>
              <a:srgbClr val="FF0000"/>
            </a:solidFill>
            <a:round/>
            <a:headEnd/>
            <a:tailEnd/>
          </a:ln>
          <a:effectLst/>
        </p:spPr>
        <p:txBody>
          <a:bodyPr>
            <a:prstTxWarp prst="textNoShape">
              <a:avLst/>
            </a:prstTxWarp>
          </a:bodyPr>
          <a:lstStyle/>
          <a:p>
            <a:endParaRPr lang="en-US"/>
          </a:p>
        </p:txBody>
      </p:sp>
      <p:sp>
        <p:nvSpPr>
          <p:cNvPr id="60420" name="Line 4"/>
          <p:cNvSpPr>
            <a:spLocks noChangeShapeType="1"/>
          </p:cNvSpPr>
          <p:nvPr/>
        </p:nvSpPr>
        <p:spPr bwMode="auto">
          <a:xfrm>
            <a:off x="1951038" y="1260475"/>
            <a:ext cx="5200650" cy="0"/>
          </a:xfrm>
          <a:prstGeom prst="line">
            <a:avLst/>
          </a:prstGeom>
          <a:noFill/>
          <a:ln w="38100">
            <a:solidFill>
              <a:srgbClr val="FF0000"/>
            </a:solidFill>
            <a:round/>
            <a:headEnd/>
            <a:tailEnd/>
          </a:ln>
          <a:effectLst/>
        </p:spPr>
        <p:txBody>
          <a:bodyPr>
            <a:prstTxWarp prst="textNoShape">
              <a:avLst/>
            </a:prstTxWarp>
          </a:bodyPr>
          <a:lstStyle/>
          <a:p>
            <a:endParaRPr lang="en-US"/>
          </a:p>
        </p:txBody>
      </p:sp>
      <p:sp>
        <p:nvSpPr>
          <p:cNvPr id="60421" name="Text Box 5"/>
          <p:cNvSpPr txBox="1">
            <a:spLocks noChangeArrowheads="1"/>
          </p:cNvSpPr>
          <p:nvPr/>
        </p:nvSpPr>
        <p:spPr bwMode="auto">
          <a:xfrm>
            <a:off x="458788" y="1473200"/>
            <a:ext cx="8426450" cy="3968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000" b="1">
                <a:solidFill>
                  <a:srgbClr val="008000"/>
                </a:solidFill>
                <a:latin typeface="Times New Roman" pitchFamily="-106" charset="0"/>
              </a:rPr>
              <a:t>A experiência de Arago (com material moderno)</a:t>
            </a:r>
          </a:p>
        </p:txBody>
      </p:sp>
      <p:sp>
        <p:nvSpPr>
          <p:cNvPr id="60422" name="Line 6"/>
          <p:cNvSpPr>
            <a:spLocks noChangeShapeType="1"/>
          </p:cNvSpPr>
          <p:nvPr/>
        </p:nvSpPr>
        <p:spPr bwMode="auto">
          <a:xfrm flipH="1">
            <a:off x="3019425" y="3575050"/>
            <a:ext cx="3167063" cy="0"/>
          </a:xfrm>
          <a:prstGeom prst="line">
            <a:avLst/>
          </a:prstGeom>
          <a:noFill/>
          <a:ln w="28575">
            <a:solidFill>
              <a:schemeClr val="tx1"/>
            </a:solidFill>
            <a:round/>
            <a:headEnd/>
            <a:tailEnd/>
          </a:ln>
          <a:effectLst/>
        </p:spPr>
        <p:txBody>
          <a:bodyPr>
            <a:prstTxWarp prst="textNoShape">
              <a:avLst/>
            </a:prstTxWarp>
          </a:bodyPr>
          <a:lstStyle/>
          <a:p>
            <a:endParaRPr lang="en-US"/>
          </a:p>
        </p:txBody>
      </p:sp>
      <p:sp>
        <p:nvSpPr>
          <p:cNvPr id="60423" name="Line 7"/>
          <p:cNvSpPr>
            <a:spLocks noChangeShapeType="1"/>
          </p:cNvSpPr>
          <p:nvPr/>
        </p:nvSpPr>
        <p:spPr bwMode="auto">
          <a:xfrm flipV="1">
            <a:off x="3162300" y="3143250"/>
            <a:ext cx="504825" cy="431800"/>
          </a:xfrm>
          <a:prstGeom prst="line">
            <a:avLst/>
          </a:prstGeom>
          <a:noFill/>
          <a:ln w="28575">
            <a:solidFill>
              <a:srgbClr val="FF3300"/>
            </a:solidFill>
            <a:round/>
            <a:headEnd/>
            <a:tailEnd type="triangle" w="med" len="med"/>
          </a:ln>
          <a:effectLst/>
        </p:spPr>
        <p:txBody>
          <a:bodyPr>
            <a:prstTxWarp prst="textNoShape">
              <a:avLst/>
            </a:prstTxWarp>
          </a:bodyPr>
          <a:lstStyle/>
          <a:p>
            <a:endParaRPr lang="en-US"/>
          </a:p>
        </p:txBody>
      </p:sp>
      <p:sp>
        <p:nvSpPr>
          <p:cNvPr id="60424" name="Oval 8"/>
          <p:cNvSpPr>
            <a:spLocks noChangeArrowheads="1"/>
          </p:cNvSpPr>
          <p:nvPr/>
        </p:nvSpPr>
        <p:spPr bwMode="auto">
          <a:xfrm>
            <a:off x="3116263" y="3541713"/>
            <a:ext cx="71437" cy="71437"/>
          </a:xfrm>
          <a:prstGeom prst="ellipse">
            <a:avLst/>
          </a:prstGeom>
          <a:solidFill>
            <a:srgbClr val="FF3300"/>
          </a:solidFill>
          <a:ln w="9525">
            <a:solidFill>
              <a:schemeClr val="tx1"/>
            </a:solidFill>
            <a:round/>
            <a:headEnd/>
            <a:tailEnd/>
          </a:ln>
          <a:effectLst/>
        </p:spPr>
        <p:txBody>
          <a:bodyPr wrap="none" anchor="ctr">
            <a:prstTxWarp prst="textNoShape">
              <a:avLst/>
            </a:prstTxWarp>
          </a:bodyPr>
          <a:lstStyle/>
          <a:p>
            <a:endParaRPr lang="en-US"/>
          </a:p>
        </p:txBody>
      </p:sp>
      <p:sp>
        <p:nvSpPr>
          <p:cNvPr id="60425" name="Line 9"/>
          <p:cNvSpPr>
            <a:spLocks noChangeShapeType="1"/>
          </p:cNvSpPr>
          <p:nvPr/>
        </p:nvSpPr>
        <p:spPr bwMode="auto">
          <a:xfrm>
            <a:off x="3149600" y="3575050"/>
            <a:ext cx="504825" cy="431800"/>
          </a:xfrm>
          <a:prstGeom prst="line">
            <a:avLst/>
          </a:prstGeom>
          <a:noFill/>
          <a:ln w="28575">
            <a:solidFill>
              <a:srgbClr val="FF3300"/>
            </a:solidFill>
            <a:round/>
            <a:headEnd/>
            <a:tailEnd type="triangle" w="med" len="med"/>
          </a:ln>
          <a:effectLst/>
        </p:spPr>
        <p:txBody>
          <a:bodyPr>
            <a:prstTxWarp prst="textNoShape">
              <a:avLst/>
            </a:prstTxWarp>
          </a:bodyPr>
          <a:lstStyle/>
          <a:p>
            <a:endParaRPr lang="en-US"/>
          </a:p>
        </p:txBody>
      </p:sp>
      <p:sp>
        <p:nvSpPr>
          <p:cNvPr id="60426" name="Oval 10"/>
          <p:cNvSpPr>
            <a:spLocks noChangeArrowheads="1"/>
          </p:cNvSpPr>
          <p:nvPr/>
        </p:nvSpPr>
        <p:spPr bwMode="auto">
          <a:xfrm>
            <a:off x="3573463" y="2800350"/>
            <a:ext cx="257175" cy="1549400"/>
          </a:xfrm>
          <a:prstGeom prst="ellipse">
            <a:avLst/>
          </a:prstGeom>
          <a:solidFill>
            <a:schemeClr val="hlink"/>
          </a:solidFill>
          <a:ln w="9525">
            <a:solidFill>
              <a:schemeClr val="tx1"/>
            </a:solidFill>
            <a:round/>
            <a:headEnd/>
            <a:tailEnd/>
          </a:ln>
          <a:effectLst/>
        </p:spPr>
        <p:txBody>
          <a:bodyPr wrap="none" anchor="ctr">
            <a:prstTxWarp prst="textNoShape">
              <a:avLst/>
            </a:prstTxWarp>
          </a:bodyPr>
          <a:lstStyle/>
          <a:p>
            <a:endParaRPr lang="en-US"/>
          </a:p>
        </p:txBody>
      </p:sp>
      <p:sp>
        <p:nvSpPr>
          <p:cNvPr id="60427" name="Line 11"/>
          <p:cNvSpPr>
            <a:spLocks noChangeShapeType="1"/>
          </p:cNvSpPr>
          <p:nvPr/>
        </p:nvSpPr>
        <p:spPr bwMode="auto">
          <a:xfrm>
            <a:off x="3738563" y="3143250"/>
            <a:ext cx="2016125" cy="0"/>
          </a:xfrm>
          <a:prstGeom prst="line">
            <a:avLst/>
          </a:prstGeom>
          <a:noFill/>
          <a:ln w="28575">
            <a:solidFill>
              <a:srgbClr val="FF3300"/>
            </a:solidFill>
            <a:round/>
            <a:headEnd/>
            <a:tailEnd type="triangle" w="med" len="med"/>
          </a:ln>
          <a:effectLst/>
        </p:spPr>
        <p:txBody>
          <a:bodyPr>
            <a:prstTxWarp prst="textNoShape">
              <a:avLst/>
            </a:prstTxWarp>
          </a:bodyPr>
          <a:lstStyle/>
          <a:p>
            <a:endParaRPr lang="en-US"/>
          </a:p>
        </p:txBody>
      </p:sp>
      <p:sp>
        <p:nvSpPr>
          <p:cNvPr id="60428" name="Line 12"/>
          <p:cNvSpPr>
            <a:spLocks noChangeShapeType="1"/>
          </p:cNvSpPr>
          <p:nvPr/>
        </p:nvSpPr>
        <p:spPr bwMode="auto">
          <a:xfrm>
            <a:off x="3738563" y="3994150"/>
            <a:ext cx="2016125" cy="0"/>
          </a:xfrm>
          <a:prstGeom prst="line">
            <a:avLst/>
          </a:prstGeom>
          <a:noFill/>
          <a:ln w="28575">
            <a:solidFill>
              <a:srgbClr val="FF3300"/>
            </a:solidFill>
            <a:round/>
            <a:headEnd/>
            <a:tailEnd type="triangle" w="med" len="med"/>
          </a:ln>
          <a:effectLst/>
        </p:spPr>
        <p:txBody>
          <a:bodyPr>
            <a:prstTxWarp prst="textNoShape">
              <a:avLst/>
            </a:prstTxWarp>
          </a:bodyPr>
          <a:lstStyle/>
          <a:p>
            <a:endParaRPr lang="en-US"/>
          </a:p>
        </p:txBody>
      </p:sp>
      <p:sp>
        <p:nvSpPr>
          <p:cNvPr id="60429" name="Line 13"/>
          <p:cNvSpPr>
            <a:spLocks noChangeShapeType="1"/>
          </p:cNvSpPr>
          <p:nvPr/>
        </p:nvSpPr>
        <p:spPr bwMode="auto">
          <a:xfrm>
            <a:off x="4484688" y="3300413"/>
            <a:ext cx="0" cy="576262"/>
          </a:xfrm>
          <a:prstGeom prst="line">
            <a:avLst/>
          </a:prstGeom>
          <a:noFill/>
          <a:ln w="76200">
            <a:solidFill>
              <a:schemeClr val="tx1"/>
            </a:solidFill>
            <a:round/>
            <a:headEnd/>
            <a:tailEnd/>
          </a:ln>
          <a:effectLst/>
        </p:spPr>
        <p:txBody>
          <a:bodyPr>
            <a:prstTxWarp prst="textNoShape">
              <a:avLst/>
            </a:prstTxWarp>
          </a:bodyPr>
          <a:lstStyle/>
          <a:p>
            <a:endParaRPr lang="en-US"/>
          </a:p>
        </p:txBody>
      </p:sp>
      <p:sp>
        <p:nvSpPr>
          <p:cNvPr id="60430" name="Line 14"/>
          <p:cNvSpPr>
            <a:spLocks noChangeShapeType="1"/>
          </p:cNvSpPr>
          <p:nvPr/>
        </p:nvSpPr>
        <p:spPr bwMode="auto">
          <a:xfrm>
            <a:off x="5789613" y="2782888"/>
            <a:ext cx="0" cy="1584325"/>
          </a:xfrm>
          <a:prstGeom prst="line">
            <a:avLst/>
          </a:prstGeom>
          <a:noFill/>
          <a:ln w="28575">
            <a:solidFill>
              <a:schemeClr val="tx1"/>
            </a:solidFill>
            <a:round/>
            <a:headEnd/>
            <a:tailEnd/>
          </a:ln>
          <a:effectLst/>
        </p:spPr>
        <p:txBody>
          <a:bodyPr>
            <a:prstTxWarp prst="textNoShape">
              <a:avLst/>
            </a:prstTxWarp>
          </a:bodyPr>
          <a:lstStyle/>
          <a:p>
            <a:endParaRPr lang="en-US"/>
          </a:p>
        </p:txBody>
      </p:sp>
      <p:sp>
        <p:nvSpPr>
          <p:cNvPr id="60431" name="Text Box 15"/>
          <p:cNvSpPr txBox="1">
            <a:spLocks noChangeArrowheads="1"/>
          </p:cNvSpPr>
          <p:nvPr/>
        </p:nvSpPr>
        <p:spPr bwMode="auto">
          <a:xfrm>
            <a:off x="3946525" y="2497138"/>
            <a:ext cx="1501775" cy="346075"/>
          </a:xfrm>
          <a:prstGeom prst="rect">
            <a:avLst/>
          </a:prstGeom>
          <a:noFill/>
          <a:ln w="9525">
            <a:solidFill>
              <a:schemeClr val="tx1"/>
            </a:solidFill>
            <a:miter lim="800000"/>
            <a:headEnd/>
            <a:tailEnd/>
          </a:ln>
          <a:effectLst/>
        </p:spPr>
        <p:txBody>
          <a:bodyPr wrap="none">
            <a:prstTxWarp prst="textNoShape">
              <a:avLst/>
            </a:prstTxWarp>
            <a:spAutoFit/>
          </a:bodyPr>
          <a:lstStyle/>
          <a:p>
            <a:pPr eaLnBrk="0" hangingPunct="0"/>
            <a:r>
              <a:rPr lang="fr-FR" sz="1600">
                <a:latin typeface="Tahoma" pitchFamily="-106" charset="0"/>
              </a:rPr>
              <a:t>Objeto circular</a:t>
            </a:r>
          </a:p>
        </p:txBody>
      </p:sp>
      <p:sp>
        <p:nvSpPr>
          <p:cNvPr id="60432" name="Line 16"/>
          <p:cNvSpPr>
            <a:spLocks noChangeShapeType="1"/>
          </p:cNvSpPr>
          <p:nvPr/>
        </p:nvSpPr>
        <p:spPr bwMode="auto">
          <a:xfrm flipH="1">
            <a:off x="4530725" y="3071813"/>
            <a:ext cx="576263" cy="360362"/>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60433" name="Line 17"/>
          <p:cNvSpPr>
            <a:spLocks noChangeShapeType="1"/>
          </p:cNvSpPr>
          <p:nvPr/>
        </p:nvSpPr>
        <p:spPr bwMode="auto">
          <a:xfrm>
            <a:off x="4530725" y="3300413"/>
            <a:ext cx="1223963" cy="0"/>
          </a:xfrm>
          <a:prstGeom prst="line">
            <a:avLst/>
          </a:prstGeom>
          <a:noFill/>
          <a:ln w="28575">
            <a:solidFill>
              <a:srgbClr val="FF3300"/>
            </a:solidFill>
            <a:round/>
            <a:headEnd/>
            <a:tailEnd type="triangle" w="med" len="med"/>
          </a:ln>
          <a:effectLst/>
        </p:spPr>
        <p:txBody>
          <a:bodyPr>
            <a:prstTxWarp prst="textNoShape">
              <a:avLst/>
            </a:prstTxWarp>
          </a:bodyPr>
          <a:lstStyle/>
          <a:p>
            <a:endParaRPr lang="en-US"/>
          </a:p>
        </p:txBody>
      </p:sp>
      <p:sp>
        <p:nvSpPr>
          <p:cNvPr id="60434" name="Line 18"/>
          <p:cNvSpPr>
            <a:spLocks noChangeShapeType="1"/>
          </p:cNvSpPr>
          <p:nvPr/>
        </p:nvSpPr>
        <p:spPr bwMode="auto">
          <a:xfrm>
            <a:off x="4522788" y="3863975"/>
            <a:ext cx="1223962" cy="0"/>
          </a:xfrm>
          <a:prstGeom prst="line">
            <a:avLst/>
          </a:prstGeom>
          <a:noFill/>
          <a:ln w="28575">
            <a:solidFill>
              <a:srgbClr val="FF3300"/>
            </a:solidFill>
            <a:round/>
            <a:headEnd/>
            <a:tailEnd type="triangle" w="med" len="med"/>
          </a:ln>
          <a:effectLst/>
        </p:spPr>
        <p:txBody>
          <a:bodyPr>
            <a:prstTxWarp prst="textNoShape">
              <a:avLst/>
            </a:prstTxWarp>
          </a:bodyPr>
          <a:lstStyle/>
          <a:p>
            <a:endParaRPr lang="en-US"/>
          </a:p>
        </p:txBody>
      </p:sp>
      <p:pic>
        <p:nvPicPr>
          <p:cNvPr id="60435" name="Picture 19" descr="DSC01744"/>
          <p:cNvPicPr>
            <a:picLocks noChangeAspect="1" noChangeArrowheads="1"/>
          </p:cNvPicPr>
          <p:nvPr/>
        </p:nvPicPr>
        <p:blipFill>
          <a:blip r:embed="rId2"/>
          <a:srcRect/>
          <a:stretch>
            <a:fillRect/>
          </a:stretch>
        </p:blipFill>
        <p:spPr bwMode="auto">
          <a:xfrm>
            <a:off x="947738" y="2005013"/>
            <a:ext cx="7278687" cy="4852987"/>
          </a:xfrm>
          <a:prstGeom prst="rect">
            <a:avLst/>
          </a:prstGeom>
          <a:noFill/>
        </p:spPr>
      </p:pic>
      <p:pic>
        <p:nvPicPr>
          <p:cNvPr id="60436" name="Picture 20" descr="DSC01743"/>
          <p:cNvPicPr>
            <a:picLocks noChangeAspect="1" noChangeArrowheads="1"/>
          </p:cNvPicPr>
          <p:nvPr/>
        </p:nvPicPr>
        <p:blipFill>
          <a:blip r:embed="rId3"/>
          <a:srcRect/>
          <a:stretch>
            <a:fillRect/>
          </a:stretch>
        </p:blipFill>
        <p:spPr bwMode="auto">
          <a:xfrm>
            <a:off x="0" y="2579688"/>
            <a:ext cx="5302250" cy="3536950"/>
          </a:xfrm>
          <a:prstGeom prst="rect">
            <a:avLst/>
          </a:prstGeom>
          <a:noFill/>
        </p:spPr>
      </p:pic>
      <p:pic>
        <p:nvPicPr>
          <p:cNvPr id="23" name="Picture 22" descr="DSC01732.JPG"/>
          <p:cNvPicPr>
            <a:picLocks noChangeAspect="1"/>
          </p:cNvPicPr>
          <p:nvPr/>
        </p:nvPicPr>
        <p:blipFill>
          <a:blip r:embed="rId4"/>
          <a:srcRect l="10663" t="33629" r="26247" b="18045"/>
          <a:stretch>
            <a:fillRect/>
          </a:stretch>
        </p:blipFill>
        <p:spPr>
          <a:xfrm rot="5400000">
            <a:off x="5712740" y="2464858"/>
            <a:ext cx="4569038" cy="2333228"/>
          </a:xfrm>
          <a:prstGeom prst="rect">
            <a:avLst/>
          </a:prstGeom>
        </p:spPr>
      </p:pic>
      <p:pic>
        <p:nvPicPr>
          <p:cNvPr id="24" name="Picture 23" descr="DSC01723.JPG"/>
          <p:cNvPicPr>
            <a:picLocks noChangeAspect="1"/>
          </p:cNvPicPr>
          <p:nvPr/>
        </p:nvPicPr>
        <p:blipFill>
          <a:blip r:embed="rId5"/>
          <a:stretch>
            <a:fillRect/>
          </a:stretch>
        </p:blipFill>
        <p:spPr>
          <a:xfrm>
            <a:off x="0" y="1596571"/>
            <a:ext cx="6277429" cy="41849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4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nodeType="clickEffect">
                                  <p:stCondLst>
                                    <p:cond delay="0"/>
                                  </p:stCondLst>
                                  <p:childTnLst>
                                    <p:set>
                                      <p:cBhvr>
                                        <p:cTn id="10" dur="1" fill="hold">
                                          <p:stCondLst>
                                            <p:cond delay="0"/>
                                          </p:stCondLst>
                                        </p:cTn>
                                        <p:tgtEl>
                                          <p:spTgt spid="60436"/>
                                        </p:tgtEl>
                                        <p:attrNameLst>
                                          <p:attrName>style.visibility</p:attrName>
                                        </p:attrNameLst>
                                      </p:cBhvr>
                                      <p:to>
                                        <p:strVal val="visible"/>
                                      </p:to>
                                    </p:set>
                                    <p:anim calcmode="lin" valueType="num">
                                      <p:cBhvr>
                                        <p:cTn id="11" dur="500" fill="hold"/>
                                        <p:tgtEl>
                                          <p:spTgt spid="60436"/>
                                        </p:tgtEl>
                                        <p:attrNameLst>
                                          <p:attrName>ppt_w</p:attrName>
                                        </p:attrNameLst>
                                      </p:cBhvr>
                                      <p:tavLst>
                                        <p:tav tm="0">
                                          <p:val>
                                            <p:fltVal val="0"/>
                                          </p:val>
                                        </p:tav>
                                        <p:tav tm="100000">
                                          <p:val>
                                            <p:strVal val="#ppt_w"/>
                                          </p:val>
                                        </p:tav>
                                      </p:tavLst>
                                    </p:anim>
                                    <p:anim calcmode="lin" valueType="num">
                                      <p:cBhvr>
                                        <p:cTn id="12" dur="500" fill="hold"/>
                                        <p:tgtEl>
                                          <p:spTgt spid="60436"/>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Text Box 2"/>
          <p:cNvSpPr txBox="1">
            <a:spLocks noChangeArrowheads="1"/>
          </p:cNvSpPr>
          <p:nvPr/>
        </p:nvSpPr>
        <p:spPr bwMode="auto">
          <a:xfrm>
            <a:off x="0" y="0"/>
            <a:ext cx="9144000" cy="1311275"/>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4000" b="1">
                <a:latin typeface="Comic Sans MS" pitchFamily="-106" charset="0"/>
              </a:rPr>
              <a:t>Experimentos “decisivos” em favor da teoria ondulatória</a:t>
            </a:r>
          </a:p>
        </p:txBody>
      </p:sp>
      <p:sp>
        <p:nvSpPr>
          <p:cNvPr id="61443" name="Line 3"/>
          <p:cNvSpPr>
            <a:spLocks noChangeShapeType="1"/>
          </p:cNvSpPr>
          <p:nvPr/>
        </p:nvSpPr>
        <p:spPr bwMode="auto">
          <a:xfrm>
            <a:off x="327025" y="647700"/>
            <a:ext cx="8461375" cy="0"/>
          </a:xfrm>
          <a:prstGeom prst="line">
            <a:avLst/>
          </a:prstGeom>
          <a:noFill/>
          <a:ln w="38100">
            <a:solidFill>
              <a:srgbClr val="FF0000"/>
            </a:solidFill>
            <a:round/>
            <a:headEnd/>
            <a:tailEnd/>
          </a:ln>
          <a:effectLst/>
        </p:spPr>
        <p:txBody>
          <a:bodyPr>
            <a:prstTxWarp prst="textNoShape">
              <a:avLst/>
            </a:prstTxWarp>
          </a:bodyPr>
          <a:lstStyle/>
          <a:p>
            <a:endParaRPr lang="en-US"/>
          </a:p>
        </p:txBody>
      </p:sp>
      <p:sp>
        <p:nvSpPr>
          <p:cNvPr id="61444" name="Line 4"/>
          <p:cNvSpPr>
            <a:spLocks noChangeShapeType="1"/>
          </p:cNvSpPr>
          <p:nvPr/>
        </p:nvSpPr>
        <p:spPr bwMode="auto">
          <a:xfrm>
            <a:off x="1951038" y="1260475"/>
            <a:ext cx="5200650" cy="0"/>
          </a:xfrm>
          <a:prstGeom prst="line">
            <a:avLst/>
          </a:prstGeom>
          <a:noFill/>
          <a:ln w="38100">
            <a:solidFill>
              <a:srgbClr val="FF0000"/>
            </a:solidFill>
            <a:round/>
            <a:headEnd/>
            <a:tailEnd/>
          </a:ln>
          <a:effectLst/>
        </p:spPr>
        <p:txBody>
          <a:bodyPr>
            <a:prstTxWarp prst="textNoShape">
              <a:avLst/>
            </a:prstTxWarp>
          </a:bodyPr>
          <a:lstStyle/>
          <a:p>
            <a:endParaRPr lang="en-US"/>
          </a:p>
        </p:txBody>
      </p:sp>
      <p:sp>
        <p:nvSpPr>
          <p:cNvPr id="61445" name="Text Box 5"/>
          <p:cNvSpPr txBox="1">
            <a:spLocks noChangeArrowheads="1"/>
          </p:cNvSpPr>
          <p:nvPr/>
        </p:nvSpPr>
        <p:spPr bwMode="auto">
          <a:xfrm>
            <a:off x="458788" y="1473200"/>
            <a:ext cx="6429375" cy="20732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000" b="1">
                <a:solidFill>
                  <a:srgbClr val="FF0000"/>
                </a:solidFill>
                <a:latin typeface="Times New Roman" pitchFamily="-106" charset="0"/>
              </a:rPr>
              <a:t>A mancha observada ficou conhecida como </a:t>
            </a:r>
            <a:r>
              <a:rPr lang="en-US" sz="2000" b="1" i="1">
                <a:solidFill>
                  <a:srgbClr val="FF0000"/>
                </a:solidFill>
                <a:latin typeface="Times New Roman" pitchFamily="-106" charset="0"/>
              </a:rPr>
              <a:t>Mancha de Poisson</a:t>
            </a:r>
            <a:r>
              <a:rPr lang="en-US" sz="2000" b="1">
                <a:solidFill>
                  <a:srgbClr val="FF0000"/>
                </a:solidFill>
                <a:latin typeface="Times New Roman" pitchFamily="-106" charset="0"/>
              </a:rPr>
              <a:t>!  Fresnel ganhou o prêmio da Academia e a Teoria Ondulatória obteve um grande triunfo. </a:t>
            </a:r>
          </a:p>
          <a:p>
            <a:pPr>
              <a:spcBef>
                <a:spcPct val="50000"/>
              </a:spcBef>
            </a:pPr>
            <a:r>
              <a:rPr lang="en-US" sz="2000" b="1">
                <a:solidFill>
                  <a:srgbClr val="0000FF"/>
                </a:solidFill>
                <a:latin typeface="Times New Roman" pitchFamily="-106" charset="0"/>
              </a:rPr>
              <a:t>Restava ainda </a:t>
            </a:r>
            <a:r>
              <a:rPr lang="en-US" sz="2000" b="1" i="1">
                <a:solidFill>
                  <a:srgbClr val="0000FF"/>
                </a:solidFill>
                <a:latin typeface="Times New Roman" pitchFamily="-106" charset="0"/>
              </a:rPr>
              <a:t>medir</a:t>
            </a:r>
            <a:r>
              <a:rPr lang="en-US" sz="2000" b="1">
                <a:solidFill>
                  <a:srgbClr val="0000FF"/>
                </a:solidFill>
                <a:latin typeface="Times New Roman" pitchFamily="-106" charset="0"/>
              </a:rPr>
              <a:t> a velocidade de propagação.  Isso foi feito, primeiramente, por </a:t>
            </a:r>
            <a:r>
              <a:rPr lang="en-US" sz="2000" b="1" i="1">
                <a:solidFill>
                  <a:srgbClr val="0000FF"/>
                </a:solidFill>
                <a:latin typeface="Times New Roman" pitchFamily="-106" charset="0"/>
              </a:rPr>
              <a:t>Armand Hippolyte Louis Fizeau</a:t>
            </a:r>
            <a:r>
              <a:rPr lang="en-US" sz="2000" b="1">
                <a:solidFill>
                  <a:srgbClr val="0000FF"/>
                </a:solidFill>
                <a:latin typeface="Times New Roman" pitchFamily="-106" charset="0"/>
              </a:rPr>
              <a:t> (1819-1896), em 1849.  </a:t>
            </a:r>
          </a:p>
        </p:txBody>
      </p:sp>
      <p:pic>
        <p:nvPicPr>
          <p:cNvPr id="61446" name="Picture 6" descr="SIL14-F002-10afizeau"/>
          <p:cNvPicPr>
            <a:picLocks noChangeAspect="1" noChangeArrowheads="1"/>
          </p:cNvPicPr>
          <p:nvPr/>
        </p:nvPicPr>
        <p:blipFill>
          <a:blip r:embed="rId2"/>
          <a:srcRect/>
          <a:stretch>
            <a:fillRect/>
          </a:stretch>
        </p:blipFill>
        <p:spPr bwMode="auto">
          <a:xfrm>
            <a:off x="7261225" y="1219200"/>
            <a:ext cx="1882775" cy="3092450"/>
          </a:xfrm>
          <a:prstGeom prst="rect">
            <a:avLst/>
          </a:prstGeom>
          <a:noFill/>
        </p:spPr>
      </p:pic>
      <p:pic>
        <p:nvPicPr>
          <p:cNvPr id="61447" name="Picture 7" descr="imagefizeauapparatusbritannica"/>
          <p:cNvPicPr>
            <a:picLocks noChangeAspect="1" noChangeArrowheads="1"/>
          </p:cNvPicPr>
          <p:nvPr/>
        </p:nvPicPr>
        <p:blipFill>
          <a:blip r:embed="rId3"/>
          <a:srcRect/>
          <a:stretch>
            <a:fillRect/>
          </a:stretch>
        </p:blipFill>
        <p:spPr bwMode="auto">
          <a:xfrm>
            <a:off x="0" y="3462338"/>
            <a:ext cx="4799013" cy="3395662"/>
          </a:xfrm>
          <a:prstGeom prst="rect">
            <a:avLst/>
          </a:prstGeom>
          <a:noFill/>
        </p:spPr>
      </p:pic>
      <p:pic>
        <p:nvPicPr>
          <p:cNvPr id="61448" name="Picture 8" descr="fizeauborigapparatus"/>
          <p:cNvPicPr>
            <a:picLocks noChangeAspect="1" noChangeArrowheads="1"/>
          </p:cNvPicPr>
          <p:nvPr/>
        </p:nvPicPr>
        <p:blipFill>
          <a:blip r:embed="rId4"/>
          <a:srcRect/>
          <a:stretch>
            <a:fillRect/>
          </a:stretch>
        </p:blipFill>
        <p:spPr bwMode="auto">
          <a:xfrm>
            <a:off x="4584700" y="2501900"/>
            <a:ext cx="4559300" cy="4356100"/>
          </a:xfrm>
          <a:prstGeom prst="rect">
            <a:avLst/>
          </a:prstGeom>
          <a:noFill/>
        </p:spPr>
      </p:pic>
      <p:pic>
        <p:nvPicPr>
          <p:cNvPr id="61449" name="Picture 9" descr="fizeauorigapparatus"/>
          <p:cNvPicPr>
            <a:picLocks noChangeAspect="1" noChangeArrowheads="1"/>
          </p:cNvPicPr>
          <p:nvPr/>
        </p:nvPicPr>
        <p:blipFill>
          <a:blip r:embed="rId5"/>
          <a:srcRect/>
          <a:stretch>
            <a:fillRect/>
          </a:stretch>
        </p:blipFill>
        <p:spPr bwMode="auto">
          <a:xfrm>
            <a:off x="0" y="3365500"/>
            <a:ext cx="5486400" cy="34925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4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0" y="0"/>
            <a:ext cx="9144000" cy="1311275"/>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4000" b="1">
                <a:latin typeface="Comic Sans MS" pitchFamily="-106" charset="0"/>
              </a:rPr>
              <a:t>Experimentos “decisivos” em favor da teoria ondulatória</a:t>
            </a:r>
          </a:p>
        </p:txBody>
      </p:sp>
      <p:sp>
        <p:nvSpPr>
          <p:cNvPr id="62467" name="Line 3"/>
          <p:cNvSpPr>
            <a:spLocks noChangeShapeType="1"/>
          </p:cNvSpPr>
          <p:nvPr/>
        </p:nvSpPr>
        <p:spPr bwMode="auto">
          <a:xfrm>
            <a:off x="327025" y="647700"/>
            <a:ext cx="8461375" cy="0"/>
          </a:xfrm>
          <a:prstGeom prst="line">
            <a:avLst/>
          </a:prstGeom>
          <a:noFill/>
          <a:ln w="38100">
            <a:solidFill>
              <a:srgbClr val="FF0000"/>
            </a:solidFill>
            <a:round/>
            <a:headEnd/>
            <a:tailEnd/>
          </a:ln>
          <a:effectLst/>
        </p:spPr>
        <p:txBody>
          <a:bodyPr>
            <a:prstTxWarp prst="textNoShape">
              <a:avLst/>
            </a:prstTxWarp>
          </a:bodyPr>
          <a:lstStyle/>
          <a:p>
            <a:endParaRPr lang="en-US"/>
          </a:p>
        </p:txBody>
      </p:sp>
      <p:sp>
        <p:nvSpPr>
          <p:cNvPr id="62468" name="Line 4"/>
          <p:cNvSpPr>
            <a:spLocks noChangeShapeType="1"/>
          </p:cNvSpPr>
          <p:nvPr/>
        </p:nvSpPr>
        <p:spPr bwMode="auto">
          <a:xfrm>
            <a:off x="1951038" y="1260475"/>
            <a:ext cx="5200650" cy="0"/>
          </a:xfrm>
          <a:prstGeom prst="line">
            <a:avLst/>
          </a:prstGeom>
          <a:noFill/>
          <a:ln w="38100">
            <a:solidFill>
              <a:srgbClr val="FF0000"/>
            </a:solidFill>
            <a:round/>
            <a:headEnd/>
            <a:tailEnd/>
          </a:ln>
          <a:effectLst/>
        </p:spPr>
        <p:txBody>
          <a:bodyPr>
            <a:prstTxWarp prst="textNoShape">
              <a:avLst/>
            </a:prstTxWarp>
          </a:bodyPr>
          <a:lstStyle/>
          <a:p>
            <a:endParaRPr lang="en-US"/>
          </a:p>
        </p:txBody>
      </p:sp>
      <p:sp>
        <p:nvSpPr>
          <p:cNvPr id="62469" name="Text Box 5"/>
          <p:cNvSpPr txBox="1">
            <a:spLocks noChangeArrowheads="1"/>
          </p:cNvSpPr>
          <p:nvPr/>
        </p:nvSpPr>
        <p:spPr bwMode="auto">
          <a:xfrm>
            <a:off x="458788" y="1473200"/>
            <a:ext cx="6429375" cy="10064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000" b="1">
                <a:solidFill>
                  <a:srgbClr val="0000FF"/>
                </a:solidFill>
                <a:latin typeface="Times New Roman" pitchFamily="-106" charset="0"/>
              </a:rPr>
              <a:t>Fizeau também mediu a velocidade de propagação na água, obtendo um valor </a:t>
            </a:r>
            <a:r>
              <a:rPr lang="en-US" sz="2000" b="1" i="1">
                <a:solidFill>
                  <a:srgbClr val="0000FF"/>
                </a:solidFill>
                <a:latin typeface="Times New Roman" pitchFamily="-106" charset="0"/>
              </a:rPr>
              <a:t>menor</a:t>
            </a:r>
            <a:r>
              <a:rPr lang="en-US" sz="2000" b="1">
                <a:solidFill>
                  <a:srgbClr val="0000FF"/>
                </a:solidFill>
                <a:latin typeface="Times New Roman" pitchFamily="-106" charset="0"/>
              </a:rPr>
              <a:t> do que no ar.  A teoria corpuscular era “definitivamente” (?) sepultada.</a:t>
            </a:r>
          </a:p>
        </p:txBody>
      </p:sp>
      <p:pic>
        <p:nvPicPr>
          <p:cNvPr id="62470" name="Picture 6" descr="SIL14-F002-10afizeau"/>
          <p:cNvPicPr>
            <a:picLocks noChangeAspect="1" noChangeArrowheads="1"/>
          </p:cNvPicPr>
          <p:nvPr/>
        </p:nvPicPr>
        <p:blipFill>
          <a:blip r:embed="rId2"/>
          <a:srcRect/>
          <a:stretch>
            <a:fillRect/>
          </a:stretch>
        </p:blipFill>
        <p:spPr bwMode="auto">
          <a:xfrm>
            <a:off x="7261225" y="1219200"/>
            <a:ext cx="1882775" cy="3092450"/>
          </a:xfrm>
          <a:prstGeom prst="rect">
            <a:avLst/>
          </a:prstGeom>
          <a:noFill/>
        </p:spPr>
      </p:pic>
      <p:pic>
        <p:nvPicPr>
          <p:cNvPr id="62471" name="Picture 7" descr="Relfizeau"/>
          <p:cNvPicPr>
            <a:picLocks noChangeAspect="1" noChangeArrowheads="1"/>
          </p:cNvPicPr>
          <p:nvPr/>
        </p:nvPicPr>
        <p:blipFill>
          <a:blip r:embed="rId3"/>
          <a:srcRect/>
          <a:stretch>
            <a:fillRect/>
          </a:stretch>
        </p:blipFill>
        <p:spPr bwMode="auto">
          <a:xfrm>
            <a:off x="923925" y="2427288"/>
            <a:ext cx="5095875" cy="4479925"/>
          </a:xfrm>
          <a:prstGeom prst="rect">
            <a:avLst/>
          </a:prstGeom>
          <a:noFill/>
        </p:spPr>
      </p:pic>
      <p:pic>
        <p:nvPicPr>
          <p:cNvPr id="62472" name="Picture 8"/>
          <p:cNvPicPr>
            <a:picLocks noChangeAspect="1" noChangeArrowheads="1"/>
          </p:cNvPicPr>
          <p:nvPr/>
        </p:nvPicPr>
        <p:blipFill>
          <a:blip r:embed="rId4"/>
          <a:srcRect/>
          <a:stretch>
            <a:fillRect/>
          </a:stretch>
        </p:blipFill>
        <p:spPr bwMode="auto">
          <a:xfrm>
            <a:off x="333375" y="5111750"/>
            <a:ext cx="7137400" cy="174625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4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0" y="0"/>
            <a:ext cx="9144000" cy="701675"/>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4000" b="1">
                <a:solidFill>
                  <a:schemeClr val="bg1"/>
                </a:solidFill>
                <a:latin typeface="Comic Sans MS" pitchFamily="-106" charset="0"/>
              </a:rPr>
              <a:t>A natureza das ondas</a:t>
            </a:r>
          </a:p>
        </p:txBody>
      </p:sp>
      <p:sp>
        <p:nvSpPr>
          <p:cNvPr id="63491" name="Line 3"/>
          <p:cNvSpPr>
            <a:spLocks noChangeShapeType="1"/>
          </p:cNvSpPr>
          <p:nvPr/>
        </p:nvSpPr>
        <p:spPr bwMode="auto">
          <a:xfrm>
            <a:off x="1927225" y="647700"/>
            <a:ext cx="5260975" cy="0"/>
          </a:xfrm>
          <a:prstGeom prst="line">
            <a:avLst/>
          </a:prstGeom>
          <a:noFill/>
          <a:ln w="38100">
            <a:solidFill>
              <a:srgbClr val="FF0000"/>
            </a:solidFill>
            <a:round/>
            <a:headEnd/>
            <a:tailEnd/>
          </a:ln>
          <a:effectLst/>
        </p:spPr>
        <p:txBody>
          <a:bodyPr>
            <a:prstTxWarp prst="textNoShape">
              <a:avLst/>
            </a:prstTxWarp>
          </a:bodyPr>
          <a:lstStyle/>
          <a:p>
            <a:endParaRPr lang="en-US"/>
          </a:p>
        </p:txBody>
      </p:sp>
      <p:grpSp>
        <p:nvGrpSpPr>
          <p:cNvPr id="63492" name="Group 4"/>
          <p:cNvGrpSpPr>
            <a:grpSpLocks/>
          </p:cNvGrpSpPr>
          <p:nvPr/>
        </p:nvGrpSpPr>
        <p:grpSpPr bwMode="auto">
          <a:xfrm>
            <a:off x="266700" y="1758950"/>
            <a:ext cx="6413500" cy="5099050"/>
            <a:chOff x="809" y="611"/>
            <a:chExt cx="4040" cy="3212"/>
          </a:xfrm>
        </p:grpSpPr>
        <p:pic>
          <p:nvPicPr>
            <p:cNvPr id="63493" name="Picture 5"/>
            <p:cNvPicPr>
              <a:picLocks noChangeAspect="1" noChangeArrowheads="1"/>
            </p:cNvPicPr>
            <p:nvPr/>
          </p:nvPicPr>
          <p:blipFill>
            <a:blip r:embed="rId2"/>
            <a:srcRect/>
            <a:stretch>
              <a:fillRect/>
            </a:stretch>
          </p:blipFill>
          <p:spPr bwMode="auto">
            <a:xfrm>
              <a:off x="1367" y="611"/>
              <a:ext cx="3010" cy="2450"/>
            </a:xfrm>
            <a:prstGeom prst="rect">
              <a:avLst/>
            </a:prstGeom>
            <a:noFill/>
            <a:ln w="9525">
              <a:noFill/>
              <a:miter lim="800000"/>
              <a:headEnd/>
              <a:tailEnd/>
            </a:ln>
            <a:effectLst/>
          </p:spPr>
        </p:pic>
        <p:sp>
          <p:nvSpPr>
            <p:cNvPr id="63494" name="Text Box 6"/>
            <p:cNvSpPr txBox="1">
              <a:spLocks noChangeArrowheads="1"/>
            </p:cNvSpPr>
            <p:nvPr/>
          </p:nvSpPr>
          <p:spPr bwMode="auto">
            <a:xfrm>
              <a:off x="809" y="3458"/>
              <a:ext cx="4040" cy="365"/>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3200" b="1">
                  <a:solidFill>
                    <a:srgbClr val="FFFF00"/>
                  </a:solidFill>
                  <a:latin typeface="Comic Sans MS" pitchFamily="-106" charset="0"/>
                </a:rPr>
                <a:t>... e fez-se a luz!</a:t>
              </a:r>
              <a:endParaRPr lang="pt-BR" sz="3200" b="1">
                <a:solidFill>
                  <a:srgbClr val="FFFF00"/>
                </a:solidFill>
                <a:latin typeface="Comic Sans MS" pitchFamily="-106" charset="0"/>
              </a:endParaRPr>
            </a:p>
          </p:txBody>
        </p:sp>
      </p:grpSp>
      <p:sp>
        <p:nvSpPr>
          <p:cNvPr id="63495" name="Text Box 7"/>
          <p:cNvSpPr txBox="1">
            <a:spLocks noChangeArrowheads="1"/>
          </p:cNvSpPr>
          <p:nvPr/>
        </p:nvSpPr>
        <p:spPr bwMode="auto">
          <a:xfrm>
            <a:off x="266700" y="950913"/>
            <a:ext cx="6413500" cy="579437"/>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3200" b="1">
                <a:solidFill>
                  <a:srgbClr val="FFFF00"/>
                </a:solidFill>
                <a:latin typeface="Comic Sans MS" pitchFamily="-106" charset="0"/>
              </a:rPr>
              <a:t>As equações de Maxwell</a:t>
            </a:r>
            <a:endParaRPr lang="pt-BR" sz="3200" b="1">
              <a:solidFill>
                <a:srgbClr val="FFFF00"/>
              </a:solidFill>
              <a:latin typeface="Comic Sans MS" pitchFamily="-106" charset="0"/>
            </a:endParaRPr>
          </a:p>
        </p:txBody>
      </p:sp>
      <p:pic>
        <p:nvPicPr>
          <p:cNvPr id="63496" name="Picture 8" descr="Maxwell"/>
          <p:cNvPicPr>
            <a:picLocks noChangeAspect="1" noChangeArrowheads="1"/>
          </p:cNvPicPr>
          <p:nvPr/>
        </p:nvPicPr>
        <p:blipFill>
          <a:blip r:embed="rId3"/>
          <a:srcRect/>
          <a:stretch>
            <a:fillRect/>
          </a:stretch>
        </p:blipFill>
        <p:spPr bwMode="auto">
          <a:xfrm>
            <a:off x="6296025" y="1055688"/>
            <a:ext cx="2847975" cy="38830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3492"/>
                                        </p:tgtEl>
                                        <p:attrNameLst>
                                          <p:attrName>style.visibility</p:attrName>
                                        </p:attrNameLst>
                                      </p:cBhvr>
                                      <p:to>
                                        <p:strVal val="visible"/>
                                      </p:to>
                                    </p:set>
                                    <p:animEffect transition="in" filter="blinds(horizontal)">
                                      <p:cBhvr>
                                        <p:cTn id="7" dur="500"/>
                                        <p:tgtEl>
                                          <p:spTgt spid="63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0">
          <a:gsLst>
            <a:gs pos="0">
              <a:schemeClr val="accent2"/>
            </a:gs>
            <a:gs pos="100000">
              <a:srgbClr val="3399FF"/>
            </a:gs>
          </a:gsLst>
          <a:lin ang="2700000" scaled="1"/>
        </a:gradFill>
        <a:effectLst/>
      </p:bgPr>
    </p:bg>
    <p:spTree>
      <p:nvGrpSpPr>
        <p:cNvPr id="1" name=""/>
        <p:cNvGrpSpPr/>
        <p:nvPr/>
      </p:nvGrpSpPr>
      <p:grpSpPr>
        <a:xfrm>
          <a:off x="0" y="0"/>
          <a:ext cx="0" cy="0"/>
          <a:chOff x="0" y="0"/>
          <a:chExt cx="0" cy="0"/>
        </a:xfrm>
      </p:grpSpPr>
      <p:sp>
        <p:nvSpPr>
          <p:cNvPr id="65538" name="Text Box 2"/>
          <p:cNvSpPr txBox="1">
            <a:spLocks noChangeArrowheads="1"/>
          </p:cNvSpPr>
          <p:nvPr/>
        </p:nvSpPr>
        <p:spPr bwMode="auto">
          <a:xfrm>
            <a:off x="1162050" y="76200"/>
            <a:ext cx="6731000" cy="701675"/>
          </a:xfrm>
          <a:prstGeom prst="rect">
            <a:avLst/>
          </a:prstGeom>
          <a:noFill/>
          <a:ln w="9525">
            <a:noFill/>
            <a:miter lim="800000"/>
            <a:headEnd/>
            <a:tailEnd/>
          </a:ln>
          <a:effectLst/>
        </p:spPr>
        <p:txBody>
          <a:bodyPr>
            <a:prstTxWarp prst="textNoShape">
              <a:avLst/>
            </a:prstTxWarp>
            <a:spAutoFit/>
          </a:bodyPr>
          <a:lstStyle/>
          <a:p>
            <a:pPr algn="ctr" eaLnBrk="0" hangingPunct="0">
              <a:spcBef>
                <a:spcPct val="50000"/>
              </a:spcBef>
            </a:pPr>
            <a:r>
              <a:rPr lang="en-US" sz="4000" b="1">
                <a:solidFill>
                  <a:srgbClr val="FFFF00"/>
                </a:solidFill>
                <a:latin typeface="Comic Sans MS" pitchFamily="-106" charset="0"/>
              </a:rPr>
              <a:t>A experiência de Hertz</a:t>
            </a:r>
          </a:p>
        </p:txBody>
      </p:sp>
      <p:sp>
        <p:nvSpPr>
          <p:cNvPr id="65539" name="Line 3"/>
          <p:cNvSpPr>
            <a:spLocks noChangeShapeType="1"/>
          </p:cNvSpPr>
          <p:nvPr/>
        </p:nvSpPr>
        <p:spPr bwMode="auto">
          <a:xfrm>
            <a:off x="1625600" y="758825"/>
            <a:ext cx="5791200" cy="31750"/>
          </a:xfrm>
          <a:prstGeom prst="line">
            <a:avLst/>
          </a:prstGeom>
          <a:noFill/>
          <a:ln w="38100">
            <a:solidFill>
              <a:srgbClr val="FF0000"/>
            </a:solidFill>
            <a:round/>
            <a:headEnd/>
            <a:tailEnd/>
          </a:ln>
          <a:effectLst/>
        </p:spPr>
        <p:txBody>
          <a:bodyPr wrap="none" anchor="ctr">
            <a:prstTxWarp prst="textNoShape">
              <a:avLst/>
            </a:prstTxWarp>
          </a:bodyPr>
          <a:lstStyle/>
          <a:p>
            <a:endParaRPr lang="en-US"/>
          </a:p>
        </p:txBody>
      </p:sp>
      <p:sp>
        <p:nvSpPr>
          <p:cNvPr id="65540" name="Rectangle 4"/>
          <p:cNvSpPr>
            <a:spLocks noChangeArrowheads="1"/>
          </p:cNvSpPr>
          <p:nvPr/>
        </p:nvSpPr>
        <p:spPr bwMode="auto">
          <a:xfrm>
            <a:off x="2438400" y="990600"/>
            <a:ext cx="6400800" cy="1552575"/>
          </a:xfrm>
          <a:prstGeom prst="rect">
            <a:avLst/>
          </a:prstGeom>
          <a:noFill/>
          <a:ln w="9525">
            <a:noFill/>
            <a:miter lim="800000"/>
            <a:headEnd/>
            <a:tailEnd/>
          </a:ln>
          <a:effectLst/>
        </p:spPr>
        <p:txBody>
          <a:bodyPr>
            <a:prstTxWarp prst="textNoShape">
              <a:avLst/>
            </a:prstTxWarp>
            <a:spAutoFit/>
          </a:bodyPr>
          <a:lstStyle/>
          <a:p>
            <a:pPr eaLnBrk="0" hangingPunct="0">
              <a:spcBef>
                <a:spcPct val="50000"/>
              </a:spcBef>
              <a:buFont typeface="Wingdings" pitchFamily="-106" charset="2"/>
              <a:buChar char="v"/>
            </a:pPr>
            <a:r>
              <a:rPr lang="en-US" sz="2400">
                <a:solidFill>
                  <a:schemeClr val="bg1"/>
                </a:solidFill>
                <a:latin typeface="Times New Roman" pitchFamily="-106" charset="0"/>
              </a:rPr>
              <a:t> 1887 - Hertz comprova experimentalmente a teoria de Maxwell, produzindo e detetando experimentalmente as ondas eletromagnéticas.  Ao fazê-lo, ele descobre o </a:t>
            </a:r>
            <a:r>
              <a:rPr lang="en-US" sz="2400" i="1">
                <a:solidFill>
                  <a:schemeClr val="bg1"/>
                </a:solidFill>
                <a:latin typeface="Times New Roman" pitchFamily="-106" charset="0"/>
              </a:rPr>
              <a:t>efeito fotoelétrico</a:t>
            </a:r>
            <a:r>
              <a:rPr lang="en-US" sz="2400">
                <a:solidFill>
                  <a:schemeClr val="bg1"/>
                </a:solidFill>
                <a:latin typeface="Times New Roman" pitchFamily="-106" charset="0"/>
              </a:rPr>
              <a:t>. </a:t>
            </a:r>
          </a:p>
        </p:txBody>
      </p:sp>
      <p:pic>
        <p:nvPicPr>
          <p:cNvPr id="65541" name="Picture 5" descr="HERTZ"/>
          <p:cNvPicPr>
            <a:picLocks noChangeAspect="1" noChangeArrowheads="1"/>
          </p:cNvPicPr>
          <p:nvPr/>
        </p:nvPicPr>
        <p:blipFill>
          <a:blip r:embed="rId2"/>
          <a:srcRect/>
          <a:stretch>
            <a:fillRect/>
          </a:stretch>
        </p:blipFill>
        <p:spPr bwMode="auto">
          <a:xfrm>
            <a:off x="304800" y="914400"/>
            <a:ext cx="1543050" cy="1946275"/>
          </a:xfrm>
          <a:prstGeom prst="rect">
            <a:avLst/>
          </a:prstGeom>
          <a:noFill/>
        </p:spPr>
      </p:pic>
      <p:sp>
        <p:nvSpPr>
          <p:cNvPr id="65542" name="Rectangle 6"/>
          <p:cNvSpPr>
            <a:spLocks noChangeArrowheads="1"/>
          </p:cNvSpPr>
          <p:nvPr/>
        </p:nvSpPr>
        <p:spPr bwMode="auto">
          <a:xfrm>
            <a:off x="2149475" y="2617788"/>
            <a:ext cx="6994525" cy="1187450"/>
          </a:xfrm>
          <a:prstGeom prst="rect">
            <a:avLst/>
          </a:prstGeom>
          <a:noFill/>
          <a:ln w="9525">
            <a:noFill/>
            <a:miter lim="800000"/>
            <a:headEnd/>
            <a:tailEnd/>
          </a:ln>
          <a:effectLst/>
        </p:spPr>
        <p:txBody>
          <a:bodyPr>
            <a:prstTxWarp prst="textNoShape">
              <a:avLst/>
            </a:prstTxWarp>
            <a:spAutoFit/>
          </a:bodyPr>
          <a:lstStyle/>
          <a:p>
            <a:pPr eaLnBrk="0" hangingPunct="0">
              <a:spcBef>
                <a:spcPct val="50000"/>
              </a:spcBef>
              <a:buFont typeface="Wingdings" pitchFamily="-106" charset="2"/>
              <a:buChar char="v"/>
            </a:pPr>
            <a:r>
              <a:rPr lang="en-US" sz="2400">
                <a:solidFill>
                  <a:schemeClr val="bg1"/>
                </a:solidFill>
                <a:latin typeface="Times New Roman" pitchFamily="-106" charset="0"/>
              </a:rPr>
              <a:t> 1887 - a experiência de Hertz consistia em fazer saltar uma faísca entre dois eletrodos, produzindo ondas e.m. que eram detetadas numa antena. </a:t>
            </a:r>
          </a:p>
        </p:txBody>
      </p:sp>
      <p:pic>
        <p:nvPicPr>
          <p:cNvPr id="65543" name="Picture 7" descr="WIRE90"/>
          <p:cNvPicPr>
            <a:picLocks noChangeAspect="1" noChangeArrowheads="1"/>
          </p:cNvPicPr>
          <p:nvPr/>
        </p:nvPicPr>
        <p:blipFill>
          <a:blip r:embed="rId3"/>
          <a:srcRect/>
          <a:stretch>
            <a:fillRect/>
          </a:stretch>
        </p:blipFill>
        <p:spPr bwMode="auto">
          <a:xfrm>
            <a:off x="3311525" y="3695700"/>
            <a:ext cx="3362325" cy="333375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0">
          <a:gsLst>
            <a:gs pos="0">
              <a:schemeClr val="accent2"/>
            </a:gs>
            <a:gs pos="100000">
              <a:srgbClr val="3399FF"/>
            </a:gs>
          </a:gsLst>
          <a:lin ang="2700000" scaled="1"/>
        </a:gradFill>
        <a:effectLst/>
      </p:bgPr>
    </p:bg>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292100" y="1855788"/>
            <a:ext cx="8610600" cy="3013075"/>
          </a:xfrm>
          <a:prstGeom prst="rect">
            <a:avLst/>
          </a:prstGeom>
          <a:noFill/>
          <a:ln w="9525">
            <a:noFill/>
            <a:miter lim="800000"/>
            <a:headEnd/>
            <a:tailEnd/>
          </a:ln>
          <a:effectLst/>
        </p:spPr>
        <p:txBody>
          <a:bodyPr>
            <a:prstTxWarp prst="textNoShape">
              <a:avLst/>
            </a:prstTxWarp>
            <a:spAutoFit/>
          </a:bodyPr>
          <a:lstStyle/>
          <a:p>
            <a:pPr eaLnBrk="0" hangingPunct="0">
              <a:spcBef>
                <a:spcPct val="50000"/>
              </a:spcBef>
              <a:buFont typeface="Wingdings" pitchFamily="-106" charset="2"/>
              <a:buChar char="v"/>
            </a:pPr>
            <a:r>
              <a:rPr lang="en-US" sz="2400">
                <a:solidFill>
                  <a:schemeClr val="bg1"/>
                </a:solidFill>
                <a:latin typeface="Times New Roman" pitchFamily="-106" charset="0"/>
              </a:rPr>
              <a:t> Hertz observou que a descarga de deteção aparecia com + dificuldade quando os eletrodos da antena não estavam expostos à luz (predominantemente violeta e UV) da faísca primária </a:t>
            </a:r>
            <a:r>
              <a:rPr lang="en-US" sz="2400">
                <a:solidFill>
                  <a:schemeClr val="bg1"/>
                </a:solidFill>
                <a:latin typeface="Times New Roman" pitchFamily="-106" charset="0"/>
                <a:sym typeface="Symbol" pitchFamily="-106" charset="2"/>
              </a:rPr>
              <a:t> luz UV era capaz de ejetar e- da superfície metálica dos eletrodos.  Os e- acelerados pela ddp contribuíam para ionizar o ar e facilitar a descarga.  Investigações posteriores do efeito, devidas a P. Lenard (1899), revelaram características que não podiam ser explicadas classicamente.</a:t>
            </a:r>
          </a:p>
        </p:txBody>
      </p:sp>
      <p:pic>
        <p:nvPicPr>
          <p:cNvPr id="66563" name="Picture 3" descr="HERTZ_TABLE"/>
          <p:cNvPicPr>
            <a:picLocks noChangeAspect="1" noChangeArrowheads="1"/>
          </p:cNvPicPr>
          <p:nvPr/>
        </p:nvPicPr>
        <p:blipFill>
          <a:blip r:embed="rId2"/>
          <a:srcRect/>
          <a:stretch>
            <a:fillRect/>
          </a:stretch>
        </p:blipFill>
        <p:spPr bwMode="auto">
          <a:xfrm>
            <a:off x="374650" y="1225550"/>
            <a:ext cx="8328025" cy="5632450"/>
          </a:xfrm>
          <a:prstGeom prst="rect">
            <a:avLst/>
          </a:prstGeom>
          <a:noFill/>
        </p:spPr>
      </p:pic>
      <p:sp>
        <p:nvSpPr>
          <p:cNvPr id="66564" name="Text Box 4"/>
          <p:cNvSpPr txBox="1">
            <a:spLocks noChangeArrowheads="1"/>
          </p:cNvSpPr>
          <p:nvPr/>
        </p:nvSpPr>
        <p:spPr bwMode="auto">
          <a:xfrm>
            <a:off x="1162050" y="76200"/>
            <a:ext cx="6731000" cy="701675"/>
          </a:xfrm>
          <a:prstGeom prst="rect">
            <a:avLst/>
          </a:prstGeom>
          <a:noFill/>
          <a:ln w="9525">
            <a:noFill/>
            <a:miter lim="800000"/>
            <a:headEnd/>
            <a:tailEnd/>
          </a:ln>
          <a:effectLst/>
        </p:spPr>
        <p:txBody>
          <a:bodyPr>
            <a:prstTxWarp prst="textNoShape">
              <a:avLst/>
            </a:prstTxWarp>
            <a:spAutoFit/>
          </a:bodyPr>
          <a:lstStyle/>
          <a:p>
            <a:pPr algn="ctr" eaLnBrk="0" hangingPunct="0">
              <a:spcBef>
                <a:spcPct val="50000"/>
              </a:spcBef>
            </a:pPr>
            <a:r>
              <a:rPr lang="en-US" sz="4000" b="1">
                <a:solidFill>
                  <a:srgbClr val="FFFF00"/>
                </a:solidFill>
                <a:latin typeface="Comic Sans MS" pitchFamily="-106" charset="0"/>
              </a:rPr>
              <a:t>A experiência de Hertz</a:t>
            </a:r>
          </a:p>
        </p:txBody>
      </p:sp>
      <p:sp>
        <p:nvSpPr>
          <p:cNvPr id="66565" name="Line 5"/>
          <p:cNvSpPr>
            <a:spLocks noChangeShapeType="1"/>
          </p:cNvSpPr>
          <p:nvPr/>
        </p:nvSpPr>
        <p:spPr bwMode="auto">
          <a:xfrm>
            <a:off x="1625600" y="758825"/>
            <a:ext cx="5791200" cy="31750"/>
          </a:xfrm>
          <a:prstGeom prst="line">
            <a:avLst/>
          </a:prstGeom>
          <a:noFill/>
          <a:ln w="38100">
            <a:solidFill>
              <a:srgbClr val="FF0000"/>
            </a:solidFill>
            <a:round/>
            <a:headEnd/>
            <a:tailEnd/>
          </a:ln>
          <a:effectLst/>
        </p:spPr>
        <p:txBody>
          <a:bodyPr wrap="none" anchor="ctr">
            <a:prstTxWarp prst="textNoShape">
              <a:avLst/>
            </a:prstTxWarp>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65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0">
          <a:gsLst>
            <a:gs pos="0">
              <a:schemeClr val="accent2"/>
            </a:gs>
            <a:gs pos="100000">
              <a:srgbClr val="3399FF"/>
            </a:gs>
          </a:gsLst>
          <a:lin ang="2700000" scaled="1"/>
        </a:gradFill>
        <a:effectLst/>
      </p:bgPr>
    </p:bg>
    <p:spTree>
      <p:nvGrpSpPr>
        <p:cNvPr id="1" name=""/>
        <p:cNvGrpSpPr/>
        <p:nvPr/>
      </p:nvGrpSpPr>
      <p:grpSpPr>
        <a:xfrm>
          <a:off x="0" y="0"/>
          <a:ext cx="0" cy="0"/>
          <a:chOff x="0" y="0"/>
          <a:chExt cx="0" cy="0"/>
        </a:xfrm>
      </p:grpSpPr>
      <p:sp>
        <p:nvSpPr>
          <p:cNvPr id="67586" name="Text Box 2"/>
          <p:cNvSpPr txBox="1">
            <a:spLocks noChangeArrowheads="1"/>
          </p:cNvSpPr>
          <p:nvPr/>
        </p:nvSpPr>
        <p:spPr bwMode="auto">
          <a:xfrm>
            <a:off x="63500" y="76200"/>
            <a:ext cx="8928100" cy="1311275"/>
          </a:xfrm>
          <a:prstGeom prst="rect">
            <a:avLst/>
          </a:prstGeom>
          <a:noFill/>
          <a:ln w="9525">
            <a:noFill/>
            <a:miter lim="800000"/>
            <a:headEnd/>
            <a:tailEnd/>
          </a:ln>
          <a:effectLst/>
        </p:spPr>
        <p:txBody>
          <a:bodyPr>
            <a:prstTxWarp prst="textNoShape">
              <a:avLst/>
            </a:prstTxWarp>
            <a:spAutoFit/>
          </a:bodyPr>
          <a:lstStyle/>
          <a:p>
            <a:pPr algn="ctr" eaLnBrk="0" hangingPunct="0">
              <a:spcBef>
                <a:spcPct val="50000"/>
              </a:spcBef>
            </a:pPr>
            <a:r>
              <a:rPr lang="en-US" sz="4000" b="1">
                <a:solidFill>
                  <a:srgbClr val="FFFF00"/>
                </a:solidFill>
                <a:latin typeface="Comic Sans MS" pitchFamily="-106" charset="0"/>
              </a:rPr>
              <a:t>Experiência típica de efeito fotoelétrico</a:t>
            </a:r>
          </a:p>
        </p:txBody>
      </p:sp>
      <p:sp>
        <p:nvSpPr>
          <p:cNvPr id="67587" name="Line 3"/>
          <p:cNvSpPr>
            <a:spLocks noChangeShapeType="1"/>
          </p:cNvSpPr>
          <p:nvPr/>
        </p:nvSpPr>
        <p:spPr bwMode="auto">
          <a:xfrm>
            <a:off x="685800" y="1295400"/>
            <a:ext cx="7620000" cy="0"/>
          </a:xfrm>
          <a:prstGeom prst="line">
            <a:avLst/>
          </a:prstGeom>
          <a:noFill/>
          <a:ln w="38100">
            <a:solidFill>
              <a:srgbClr val="FF0000"/>
            </a:solidFill>
            <a:round/>
            <a:headEnd/>
            <a:tailEnd/>
          </a:ln>
          <a:effectLst/>
        </p:spPr>
        <p:txBody>
          <a:bodyPr wrap="none" anchor="ctr">
            <a:prstTxWarp prst="textNoShape">
              <a:avLst/>
            </a:prstTxWarp>
          </a:bodyPr>
          <a:lstStyle/>
          <a:p>
            <a:endParaRPr lang="en-US"/>
          </a:p>
        </p:txBody>
      </p:sp>
      <p:pic>
        <p:nvPicPr>
          <p:cNvPr id="67588" name="Picture 4" descr="photoelr"/>
          <p:cNvPicPr>
            <a:picLocks noChangeAspect="1" noChangeArrowheads="1"/>
          </p:cNvPicPr>
          <p:nvPr/>
        </p:nvPicPr>
        <p:blipFill>
          <a:blip r:embed="rId2"/>
          <a:srcRect/>
          <a:stretch>
            <a:fillRect/>
          </a:stretch>
        </p:blipFill>
        <p:spPr bwMode="auto">
          <a:xfrm>
            <a:off x="4822825" y="2700338"/>
            <a:ext cx="4206875" cy="3279775"/>
          </a:xfrm>
          <a:prstGeom prst="rect">
            <a:avLst/>
          </a:prstGeom>
          <a:noFill/>
        </p:spPr>
      </p:pic>
      <p:pic>
        <p:nvPicPr>
          <p:cNvPr id="67589" name="Picture 5" descr="photoel"/>
          <p:cNvPicPr>
            <a:picLocks noChangeAspect="1" noChangeArrowheads="1"/>
          </p:cNvPicPr>
          <p:nvPr/>
        </p:nvPicPr>
        <p:blipFill>
          <a:blip r:embed="rId3"/>
          <a:srcRect/>
          <a:stretch>
            <a:fillRect/>
          </a:stretch>
        </p:blipFill>
        <p:spPr bwMode="auto">
          <a:xfrm>
            <a:off x="139700" y="2705100"/>
            <a:ext cx="4684713" cy="3270250"/>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0">
          <a:gsLst>
            <a:gs pos="0">
              <a:schemeClr val="accent2"/>
            </a:gs>
            <a:gs pos="100000">
              <a:srgbClr val="3399FF"/>
            </a:gs>
          </a:gsLst>
          <a:lin ang="2700000" scaled="1"/>
        </a:gradFill>
        <a:effectLst/>
      </p:bgPr>
    </p:bg>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63500" y="76200"/>
            <a:ext cx="8928100" cy="946150"/>
          </a:xfrm>
          <a:prstGeom prst="rect">
            <a:avLst/>
          </a:prstGeom>
          <a:noFill/>
          <a:ln w="9525">
            <a:noFill/>
            <a:miter lim="800000"/>
            <a:headEnd/>
            <a:tailEnd/>
          </a:ln>
          <a:effectLst/>
        </p:spPr>
        <p:txBody>
          <a:bodyPr>
            <a:prstTxWarp prst="textNoShape">
              <a:avLst/>
            </a:prstTxWarp>
            <a:spAutoFit/>
          </a:bodyPr>
          <a:lstStyle/>
          <a:p>
            <a:pPr algn="ctr" eaLnBrk="0" hangingPunct="0">
              <a:spcBef>
                <a:spcPct val="50000"/>
              </a:spcBef>
            </a:pPr>
            <a:r>
              <a:rPr lang="en-US" sz="2800" b="1">
                <a:solidFill>
                  <a:srgbClr val="FFFF00"/>
                </a:solidFill>
                <a:latin typeface="Comic Sans MS" pitchFamily="-105" charset="0"/>
              </a:rPr>
              <a:t>“Um ponto de vista heurístico sobre a produção e transformação da luz” - Einstein (1905)</a:t>
            </a:r>
          </a:p>
        </p:txBody>
      </p:sp>
      <p:sp>
        <p:nvSpPr>
          <p:cNvPr id="29699" name="Line 3"/>
          <p:cNvSpPr>
            <a:spLocks noChangeShapeType="1"/>
          </p:cNvSpPr>
          <p:nvPr/>
        </p:nvSpPr>
        <p:spPr bwMode="auto">
          <a:xfrm>
            <a:off x="165100" y="1054100"/>
            <a:ext cx="8661400" cy="0"/>
          </a:xfrm>
          <a:prstGeom prst="line">
            <a:avLst/>
          </a:prstGeom>
          <a:noFill/>
          <a:ln w="38100">
            <a:solidFill>
              <a:srgbClr val="FF0000"/>
            </a:solidFill>
            <a:round/>
            <a:headEnd/>
            <a:tailEnd/>
          </a:ln>
          <a:effectLst/>
        </p:spPr>
        <p:txBody>
          <a:bodyPr wrap="none" anchor="ctr">
            <a:prstTxWarp prst="textNoShape">
              <a:avLst/>
            </a:prstTxWarp>
          </a:bodyPr>
          <a:lstStyle/>
          <a:p>
            <a:endParaRPr lang="en-US" sz="4400" b="1" smtClean="0">
              <a:solidFill>
                <a:srgbClr val="000000"/>
              </a:solidFill>
              <a:latin typeface="Comic Sans MS" pitchFamily="-105" charset="0"/>
            </a:endParaRPr>
          </a:p>
        </p:txBody>
      </p:sp>
      <p:sp>
        <p:nvSpPr>
          <p:cNvPr id="29700" name="Rectangle 4"/>
          <p:cNvSpPr>
            <a:spLocks noChangeArrowheads="1"/>
          </p:cNvSpPr>
          <p:nvPr/>
        </p:nvSpPr>
        <p:spPr bwMode="auto">
          <a:xfrm>
            <a:off x="217488" y="2130425"/>
            <a:ext cx="8610600" cy="2987675"/>
          </a:xfrm>
          <a:prstGeom prst="rect">
            <a:avLst/>
          </a:prstGeom>
          <a:noFill/>
          <a:ln w="9525">
            <a:noFill/>
            <a:miter lim="800000"/>
            <a:headEnd/>
            <a:tailEnd/>
          </a:ln>
          <a:effectLst/>
        </p:spPr>
        <p:txBody>
          <a:bodyPr>
            <a:prstTxWarp prst="textNoShape">
              <a:avLst/>
            </a:prstTxWarp>
            <a:spAutoFit/>
          </a:bodyPr>
          <a:lstStyle/>
          <a:p>
            <a:pPr eaLnBrk="0" hangingPunct="0">
              <a:spcBef>
                <a:spcPct val="50000"/>
              </a:spcBef>
              <a:buFont typeface="Wingdings" pitchFamily="-105" charset="2"/>
              <a:buChar char="v"/>
            </a:pPr>
            <a:r>
              <a:rPr lang="en-US" sz="2000" b="1" dirty="0">
                <a:solidFill>
                  <a:srgbClr val="FFFFFF"/>
                </a:solidFill>
                <a:latin typeface="Times New Roman" pitchFamily="-105" charset="0"/>
              </a:rPr>
              <a:t> Einstein </a:t>
            </a:r>
            <a:r>
              <a:rPr lang="en-US" sz="2000" b="1" dirty="0" err="1">
                <a:solidFill>
                  <a:srgbClr val="FFFFFF"/>
                </a:solidFill>
                <a:latin typeface="Times New Roman" pitchFamily="-105" charset="0"/>
              </a:rPr>
              <a:t>propôs</a:t>
            </a:r>
            <a:r>
              <a:rPr lang="en-US" sz="2000" b="1" dirty="0">
                <a:solidFill>
                  <a:srgbClr val="FFFFFF"/>
                </a:solidFill>
                <a:latin typeface="Times New Roman" pitchFamily="-105" charset="0"/>
              </a:rPr>
              <a:t> </a:t>
            </a:r>
            <a:r>
              <a:rPr lang="en-US" sz="2000" b="1" dirty="0" err="1">
                <a:solidFill>
                  <a:srgbClr val="FFFFFF"/>
                </a:solidFill>
                <a:latin typeface="Times New Roman" pitchFamily="-105" charset="0"/>
              </a:rPr>
              <a:t>teoria</a:t>
            </a:r>
            <a:r>
              <a:rPr lang="en-US" sz="2000" b="1" dirty="0">
                <a:solidFill>
                  <a:srgbClr val="FFFFFF"/>
                </a:solidFill>
                <a:latin typeface="Times New Roman" pitchFamily="-105" charset="0"/>
              </a:rPr>
              <a:t> do </a:t>
            </a:r>
            <a:r>
              <a:rPr lang="en-US" sz="2000" b="1" dirty="0" err="1">
                <a:solidFill>
                  <a:srgbClr val="FFFFFF"/>
                </a:solidFill>
                <a:latin typeface="Times New Roman" pitchFamily="-105" charset="0"/>
              </a:rPr>
              <a:t>efeito</a:t>
            </a:r>
            <a:r>
              <a:rPr lang="en-US" sz="2000" b="1" dirty="0">
                <a:solidFill>
                  <a:srgbClr val="FFFFFF"/>
                </a:solidFill>
                <a:latin typeface="Times New Roman" pitchFamily="-105" charset="0"/>
              </a:rPr>
              <a:t> </a:t>
            </a:r>
            <a:r>
              <a:rPr lang="en-US" sz="2000" b="1" dirty="0" err="1">
                <a:solidFill>
                  <a:srgbClr val="FFFFFF"/>
                </a:solidFill>
                <a:latin typeface="Times New Roman" pitchFamily="-105" charset="0"/>
              </a:rPr>
              <a:t>fotoelétrico</a:t>
            </a:r>
            <a:r>
              <a:rPr lang="en-US" sz="2000" b="1" dirty="0">
                <a:solidFill>
                  <a:srgbClr val="FFFFFF"/>
                </a:solidFill>
                <a:latin typeface="Times New Roman" pitchFamily="-105" charset="0"/>
              </a:rPr>
              <a:t> </a:t>
            </a:r>
            <a:r>
              <a:rPr lang="en-US" sz="2000" b="1" dirty="0" err="1">
                <a:solidFill>
                  <a:srgbClr val="FFFFFF"/>
                </a:solidFill>
                <a:latin typeface="Times New Roman" pitchFamily="-105" charset="0"/>
              </a:rPr>
              <a:t>baseada</a:t>
            </a:r>
            <a:r>
              <a:rPr lang="en-US" sz="2000" b="1" dirty="0">
                <a:solidFill>
                  <a:srgbClr val="FFFFFF"/>
                </a:solidFill>
                <a:latin typeface="Times New Roman" pitchFamily="-105" charset="0"/>
              </a:rPr>
              <a:t> </a:t>
            </a:r>
            <a:r>
              <a:rPr lang="en-US" sz="2000" b="1" dirty="0" err="1">
                <a:solidFill>
                  <a:srgbClr val="FFFFFF"/>
                </a:solidFill>
                <a:latin typeface="Times New Roman" pitchFamily="-105" charset="0"/>
              </a:rPr>
              <a:t>em</a:t>
            </a:r>
            <a:r>
              <a:rPr lang="en-US" sz="2000" b="1" dirty="0">
                <a:solidFill>
                  <a:srgbClr val="FFFFFF"/>
                </a:solidFill>
                <a:latin typeface="Times New Roman" pitchFamily="-105" charset="0"/>
              </a:rPr>
              <a:t> </a:t>
            </a:r>
            <a:r>
              <a:rPr lang="en-US" sz="2000" b="1" dirty="0" err="1">
                <a:solidFill>
                  <a:srgbClr val="FFFFFF"/>
                </a:solidFill>
                <a:latin typeface="Times New Roman" pitchFamily="-105" charset="0"/>
              </a:rPr>
              <a:t>extensão</a:t>
            </a:r>
            <a:r>
              <a:rPr lang="en-US" sz="2000" b="1" dirty="0">
                <a:solidFill>
                  <a:srgbClr val="FFFFFF"/>
                </a:solidFill>
                <a:latin typeface="Times New Roman" pitchFamily="-105" charset="0"/>
              </a:rPr>
              <a:t> </a:t>
            </a:r>
            <a:r>
              <a:rPr lang="en-US" sz="2000" b="1" dirty="0" err="1">
                <a:solidFill>
                  <a:srgbClr val="FFFFFF"/>
                </a:solidFill>
                <a:latin typeface="Times New Roman" pitchFamily="-105" charset="0"/>
              </a:rPr>
              <a:t>mais</a:t>
            </a:r>
            <a:r>
              <a:rPr lang="en-US" sz="2000" b="1" dirty="0">
                <a:solidFill>
                  <a:srgbClr val="FFFFFF"/>
                </a:solidFill>
                <a:latin typeface="Times New Roman" pitchFamily="-105" charset="0"/>
              </a:rPr>
              <a:t> </a:t>
            </a:r>
            <a:r>
              <a:rPr lang="en-US" sz="2000" b="1" dirty="0" err="1">
                <a:solidFill>
                  <a:srgbClr val="FFFFFF"/>
                </a:solidFill>
                <a:latin typeface="Times New Roman" pitchFamily="-105" charset="0"/>
              </a:rPr>
              <a:t>audaciosa</a:t>
            </a:r>
            <a:r>
              <a:rPr lang="en-US" sz="2000" b="1" dirty="0">
                <a:solidFill>
                  <a:srgbClr val="FFFFFF"/>
                </a:solidFill>
                <a:latin typeface="Times New Roman" pitchFamily="-105" charset="0"/>
              </a:rPr>
              <a:t> </a:t>
            </a:r>
            <a:r>
              <a:rPr lang="en-US" sz="2000" b="1" dirty="0" err="1">
                <a:solidFill>
                  <a:srgbClr val="FFFFFF"/>
                </a:solidFill>
                <a:latin typeface="Times New Roman" pitchFamily="-105" charset="0"/>
              </a:rPr>
              <a:t>da</a:t>
            </a:r>
            <a:r>
              <a:rPr lang="en-US" sz="2000" b="1" dirty="0">
                <a:solidFill>
                  <a:srgbClr val="FFFFFF"/>
                </a:solidFill>
                <a:latin typeface="Times New Roman" pitchFamily="-105" charset="0"/>
              </a:rPr>
              <a:t> </a:t>
            </a:r>
            <a:r>
              <a:rPr lang="en-US" sz="2000" b="1" dirty="0" err="1">
                <a:solidFill>
                  <a:srgbClr val="FFFFFF"/>
                </a:solidFill>
                <a:latin typeface="Times New Roman" pitchFamily="-105" charset="0"/>
              </a:rPr>
              <a:t>hipótes</a:t>
            </a:r>
            <a:r>
              <a:rPr lang="en-US" sz="2000" b="1" dirty="0">
                <a:solidFill>
                  <a:srgbClr val="FFFFFF"/>
                </a:solidFill>
                <a:latin typeface="Times New Roman" pitchFamily="-105" charset="0"/>
              </a:rPr>
              <a:t> de Planck (</a:t>
            </a:r>
            <a:r>
              <a:rPr lang="en-US" sz="2000" b="1" dirty="0" err="1">
                <a:solidFill>
                  <a:srgbClr val="FFFFFF"/>
                </a:solidFill>
                <a:latin typeface="Times New Roman" pitchFamily="-105" charset="0"/>
              </a:rPr>
              <a:t>quantização</a:t>
            </a:r>
            <a:r>
              <a:rPr lang="en-US" sz="2000" b="1" dirty="0">
                <a:solidFill>
                  <a:srgbClr val="FFFFFF"/>
                </a:solidFill>
                <a:latin typeface="Times New Roman" pitchFamily="-105" charset="0"/>
              </a:rPr>
              <a:t> </a:t>
            </a:r>
            <a:r>
              <a:rPr lang="en-US" sz="2000" b="1" dirty="0" err="1">
                <a:solidFill>
                  <a:srgbClr val="FFFFFF"/>
                </a:solidFill>
                <a:latin typeface="Times New Roman" pitchFamily="-105" charset="0"/>
              </a:rPr>
              <a:t>da</a:t>
            </a:r>
            <a:r>
              <a:rPr lang="en-US" sz="2000" b="1" dirty="0">
                <a:solidFill>
                  <a:srgbClr val="FFFFFF"/>
                </a:solidFill>
                <a:latin typeface="Times New Roman" pitchFamily="-105" charset="0"/>
              </a:rPr>
              <a:t> </a:t>
            </a:r>
            <a:r>
              <a:rPr lang="en-US" sz="2000" b="1" dirty="0" err="1">
                <a:solidFill>
                  <a:srgbClr val="FFFFFF"/>
                </a:solidFill>
                <a:latin typeface="Times New Roman" pitchFamily="-105" charset="0"/>
              </a:rPr>
              <a:t>energia</a:t>
            </a:r>
            <a:r>
              <a:rPr lang="en-US" sz="2000" b="1" dirty="0">
                <a:solidFill>
                  <a:srgbClr val="FFFFFF"/>
                </a:solidFill>
                <a:latin typeface="Times New Roman" pitchFamily="-105" charset="0"/>
              </a:rPr>
              <a:t>): </a:t>
            </a:r>
            <a:r>
              <a:rPr lang="en-US" sz="2000" b="1" dirty="0" err="1">
                <a:solidFill>
                  <a:srgbClr val="FFFFFF"/>
                </a:solidFill>
                <a:latin typeface="Times New Roman" pitchFamily="-105" charset="0"/>
              </a:rPr>
              <a:t>radiação</a:t>
            </a:r>
            <a:r>
              <a:rPr lang="en-US" sz="2000" b="1" dirty="0">
                <a:solidFill>
                  <a:srgbClr val="FFFFFF"/>
                </a:solidFill>
                <a:latin typeface="Times New Roman" pitchFamily="-105" charset="0"/>
              </a:rPr>
              <a:t> </a:t>
            </a:r>
            <a:r>
              <a:rPr lang="en-US" sz="2000" b="1" dirty="0" err="1">
                <a:solidFill>
                  <a:srgbClr val="FFFFFF"/>
                </a:solidFill>
                <a:latin typeface="Times New Roman" pitchFamily="-105" charset="0"/>
              </a:rPr>
              <a:t>eletromagnética</a:t>
            </a:r>
            <a:r>
              <a:rPr lang="en-US" sz="2000" b="1" dirty="0">
                <a:solidFill>
                  <a:srgbClr val="FFFFFF"/>
                </a:solidFill>
                <a:latin typeface="Times New Roman" pitchFamily="-105" charset="0"/>
              </a:rPr>
              <a:t> de </a:t>
            </a:r>
            <a:r>
              <a:rPr lang="en-US" sz="2000" b="1" dirty="0" err="1">
                <a:solidFill>
                  <a:srgbClr val="FFFFFF"/>
                </a:solidFill>
                <a:latin typeface="Times New Roman" pitchFamily="-105" charset="0"/>
              </a:rPr>
              <a:t>freqüência</a:t>
            </a:r>
            <a:r>
              <a:rPr lang="en-US" sz="2000" b="1" dirty="0">
                <a:solidFill>
                  <a:srgbClr val="FFFFFF"/>
                </a:solidFill>
                <a:latin typeface="Times New Roman" pitchFamily="-105" charset="0"/>
              </a:rPr>
              <a:t> </a:t>
            </a:r>
            <a:r>
              <a:rPr lang="en-US" sz="2000" b="1" dirty="0" err="1">
                <a:solidFill>
                  <a:srgbClr val="FFFFFF"/>
                </a:solidFill>
                <a:latin typeface="Symbol" pitchFamily="-105" charset="2"/>
              </a:rPr>
              <a:t>n</a:t>
            </a:r>
            <a:r>
              <a:rPr lang="en-US" sz="2000" b="1" dirty="0">
                <a:solidFill>
                  <a:srgbClr val="FFFFFF"/>
                </a:solidFill>
                <a:latin typeface="Symbol" pitchFamily="-105" charset="2"/>
              </a:rPr>
              <a:t> </a:t>
            </a:r>
            <a:r>
              <a:rPr lang="en-US" sz="2000" b="1" dirty="0" err="1">
                <a:solidFill>
                  <a:srgbClr val="FFFFFF"/>
                </a:solidFill>
                <a:latin typeface="Times New Roman" pitchFamily="-105" charset="0"/>
              </a:rPr>
              <a:t>consiste</a:t>
            </a:r>
            <a:r>
              <a:rPr lang="en-US" sz="2000" b="1" dirty="0">
                <a:solidFill>
                  <a:srgbClr val="FFFFFF"/>
                </a:solidFill>
                <a:latin typeface="Times New Roman" pitchFamily="-105" charset="0"/>
              </a:rPr>
              <a:t> de </a:t>
            </a:r>
            <a:r>
              <a:rPr lang="en-US" sz="2000" b="1" i="1" dirty="0">
                <a:solidFill>
                  <a:srgbClr val="FFFFFF"/>
                </a:solidFill>
                <a:latin typeface="Times New Roman" pitchFamily="-105" charset="0"/>
              </a:rPr>
              <a:t>quanta de </a:t>
            </a:r>
            <a:r>
              <a:rPr lang="en-US" sz="2000" b="1" i="1" dirty="0" err="1">
                <a:solidFill>
                  <a:srgbClr val="FFFFFF"/>
                </a:solidFill>
                <a:latin typeface="Times New Roman" pitchFamily="-105" charset="0"/>
              </a:rPr>
              <a:t>energia</a:t>
            </a:r>
            <a:r>
              <a:rPr lang="en-US" sz="2000" b="1" i="1" dirty="0">
                <a:solidFill>
                  <a:srgbClr val="FFFFFF"/>
                </a:solidFill>
                <a:latin typeface="Times New Roman" pitchFamily="-105" charset="0"/>
              </a:rPr>
              <a:t> </a:t>
            </a:r>
            <a:r>
              <a:rPr lang="en-US" sz="2000" b="1" dirty="0">
                <a:solidFill>
                  <a:srgbClr val="FFFFFF"/>
                </a:solidFill>
                <a:latin typeface="Times New Roman" pitchFamily="-105" charset="0"/>
              </a:rPr>
              <a:t>E =</a:t>
            </a:r>
            <a:r>
              <a:rPr lang="en-US" sz="2000" b="1" i="1" dirty="0">
                <a:solidFill>
                  <a:srgbClr val="FFFFFF"/>
                </a:solidFill>
                <a:latin typeface="Times New Roman" pitchFamily="-105" charset="0"/>
              </a:rPr>
              <a:t> </a:t>
            </a:r>
            <a:r>
              <a:rPr lang="en-US" sz="2000" b="1" dirty="0" err="1">
                <a:solidFill>
                  <a:srgbClr val="FFFFFF"/>
                </a:solidFill>
                <a:latin typeface="Times New Roman" pitchFamily="-105" charset="0"/>
              </a:rPr>
              <a:t>h</a:t>
            </a:r>
            <a:r>
              <a:rPr lang="en-US" sz="2000" b="1" dirty="0" err="1">
                <a:solidFill>
                  <a:srgbClr val="FFFFFF"/>
                </a:solidFill>
                <a:latin typeface="Symbol" pitchFamily="-105" charset="2"/>
              </a:rPr>
              <a:t>n</a:t>
            </a:r>
            <a:r>
              <a:rPr lang="en-US" sz="2000" b="1" dirty="0">
                <a:solidFill>
                  <a:srgbClr val="FFFFFF"/>
                </a:solidFill>
                <a:latin typeface="Symbol" pitchFamily="-105" charset="2"/>
              </a:rPr>
              <a:t> </a:t>
            </a:r>
            <a:r>
              <a:rPr lang="en-US" sz="2000" b="1" dirty="0">
                <a:solidFill>
                  <a:srgbClr val="FFFFFF"/>
                </a:solidFill>
                <a:latin typeface="Times New Roman" pitchFamily="-105" charset="0"/>
              </a:rPr>
              <a:t>.</a:t>
            </a:r>
          </a:p>
          <a:p>
            <a:pPr eaLnBrk="0" hangingPunct="0">
              <a:spcBef>
                <a:spcPct val="50000"/>
              </a:spcBef>
              <a:buFont typeface="Wingdings" pitchFamily="-105" charset="2"/>
              <a:buChar char="v"/>
            </a:pPr>
            <a:r>
              <a:rPr lang="en-US" sz="2000" b="1" dirty="0">
                <a:solidFill>
                  <a:srgbClr val="FFFFFF"/>
                </a:solidFill>
                <a:latin typeface="Times New Roman" pitchFamily="-105" charset="0"/>
              </a:rPr>
              <a:t> Segundo Einstein, “a </a:t>
            </a:r>
            <a:r>
              <a:rPr lang="en-US" sz="2000" b="1" dirty="0" err="1">
                <a:solidFill>
                  <a:srgbClr val="FFFFFF"/>
                </a:solidFill>
                <a:latin typeface="Times New Roman" pitchFamily="-105" charset="0"/>
              </a:rPr>
              <a:t>idéia</a:t>
            </a:r>
            <a:r>
              <a:rPr lang="en-US" sz="2000" b="1" dirty="0">
                <a:solidFill>
                  <a:srgbClr val="FFFFFF"/>
                </a:solidFill>
                <a:latin typeface="Times New Roman" pitchFamily="-105" charset="0"/>
              </a:rPr>
              <a:t> </a:t>
            </a:r>
            <a:r>
              <a:rPr lang="en-US" sz="2000" b="1" dirty="0" err="1">
                <a:solidFill>
                  <a:srgbClr val="FFFFFF"/>
                </a:solidFill>
                <a:latin typeface="Times New Roman" pitchFamily="-105" charset="0"/>
              </a:rPr>
              <a:t>mais</a:t>
            </a:r>
            <a:r>
              <a:rPr lang="en-US" sz="2000" b="1" dirty="0">
                <a:solidFill>
                  <a:srgbClr val="FFFFFF"/>
                </a:solidFill>
                <a:latin typeface="Times New Roman" pitchFamily="-105" charset="0"/>
              </a:rPr>
              <a:t> simples </a:t>
            </a:r>
            <a:r>
              <a:rPr lang="en-US" sz="2000" b="1" dirty="0" err="1">
                <a:solidFill>
                  <a:srgbClr val="FFFFFF"/>
                </a:solidFill>
                <a:latin typeface="Times New Roman" pitchFamily="-105" charset="0"/>
              </a:rPr>
              <a:t>é</a:t>
            </a:r>
            <a:r>
              <a:rPr lang="en-US" sz="2000" b="1" dirty="0">
                <a:solidFill>
                  <a:srgbClr val="FFFFFF"/>
                </a:solidFill>
                <a:latin typeface="Times New Roman" pitchFamily="-105" charset="0"/>
              </a:rPr>
              <a:t> </a:t>
            </a:r>
            <a:r>
              <a:rPr lang="en-US" sz="2000" b="1" dirty="0" err="1">
                <a:solidFill>
                  <a:srgbClr val="FFFFFF"/>
                </a:solidFill>
                <a:latin typeface="Times New Roman" pitchFamily="-105" charset="0"/>
              </a:rPr>
              <a:t>que</a:t>
            </a:r>
            <a:r>
              <a:rPr lang="en-US" sz="2000" b="1" dirty="0">
                <a:solidFill>
                  <a:srgbClr val="FFFFFF"/>
                </a:solidFill>
                <a:latin typeface="Times New Roman" pitchFamily="-105" charset="0"/>
              </a:rPr>
              <a:t> um quantum de </a:t>
            </a:r>
            <a:r>
              <a:rPr lang="en-US" sz="2000" b="1" dirty="0" err="1">
                <a:solidFill>
                  <a:srgbClr val="FFFFFF"/>
                </a:solidFill>
                <a:latin typeface="Times New Roman" pitchFamily="-105" charset="0"/>
              </a:rPr>
              <a:t>luz</a:t>
            </a:r>
            <a:r>
              <a:rPr lang="en-US" sz="2000" b="1" dirty="0">
                <a:solidFill>
                  <a:srgbClr val="FFFFFF"/>
                </a:solidFill>
                <a:latin typeface="Times New Roman" pitchFamily="-105" charset="0"/>
              </a:rPr>
              <a:t> </a:t>
            </a:r>
            <a:r>
              <a:rPr lang="en-US" sz="2000" b="1" dirty="0" err="1">
                <a:solidFill>
                  <a:srgbClr val="FFFFFF"/>
                </a:solidFill>
                <a:latin typeface="Times New Roman" pitchFamily="-105" charset="0"/>
              </a:rPr>
              <a:t>transfere</a:t>
            </a:r>
            <a:r>
              <a:rPr lang="en-US" sz="2000" b="1" dirty="0">
                <a:solidFill>
                  <a:srgbClr val="FFFFFF"/>
                </a:solidFill>
                <a:latin typeface="Times New Roman" pitchFamily="-105" charset="0"/>
              </a:rPr>
              <a:t> </a:t>
            </a:r>
            <a:r>
              <a:rPr lang="en-US" sz="2000" b="1" dirty="0" err="1">
                <a:solidFill>
                  <a:srgbClr val="FFFFFF"/>
                </a:solidFill>
                <a:latin typeface="Times New Roman" pitchFamily="-105" charset="0"/>
              </a:rPr>
              <a:t>toda</a:t>
            </a:r>
            <a:r>
              <a:rPr lang="en-US" sz="2000" b="1" dirty="0">
                <a:solidFill>
                  <a:srgbClr val="FFFFFF"/>
                </a:solidFill>
                <a:latin typeface="Times New Roman" pitchFamily="-105" charset="0"/>
              </a:rPr>
              <a:t> </a:t>
            </a:r>
            <a:r>
              <a:rPr lang="en-US" sz="2000" b="1" dirty="0" err="1">
                <a:solidFill>
                  <a:srgbClr val="FFFFFF"/>
                </a:solidFill>
                <a:latin typeface="Times New Roman" pitchFamily="-105" charset="0"/>
              </a:rPr>
              <a:t>sua</a:t>
            </a:r>
            <a:r>
              <a:rPr lang="en-US" sz="2000" b="1" dirty="0">
                <a:solidFill>
                  <a:srgbClr val="FFFFFF"/>
                </a:solidFill>
                <a:latin typeface="Times New Roman" pitchFamily="-105" charset="0"/>
              </a:rPr>
              <a:t> </a:t>
            </a:r>
            <a:r>
              <a:rPr lang="en-US" sz="2000" b="1" dirty="0" err="1">
                <a:solidFill>
                  <a:srgbClr val="FFFFFF"/>
                </a:solidFill>
                <a:latin typeface="Times New Roman" pitchFamily="-105" charset="0"/>
              </a:rPr>
              <a:t>energia</a:t>
            </a:r>
            <a:r>
              <a:rPr lang="en-US" sz="2000" b="1" dirty="0">
                <a:solidFill>
                  <a:srgbClr val="FFFFFF"/>
                </a:solidFill>
                <a:latin typeface="Times New Roman" pitchFamily="-105" charset="0"/>
              </a:rPr>
              <a:t> a um </a:t>
            </a:r>
            <a:r>
              <a:rPr lang="en-US" sz="2000" b="1" dirty="0" err="1">
                <a:solidFill>
                  <a:srgbClr val="FFFFFF"/>
                </a:solidFill>
                <a:latin typeface="Times New Roman" pitchFamily="-105" charset="0"/>
              </a:rPr>
              <a:t>único</a:t>
            </a:r>
            <a:r>
              <a:rPr lang="en-US" sz="2000" b="1" dirty="0">
                <a:solidFill>
                  <a:srgbClr val="FFFFFF"/>
                </a:solidFill>
                <a:latin typeface="Times New Roman" pitchFamily="-105" charset="0"/>
              </a:rPr>
              <a:t> </a:t>
            </a:r>
            <a:r>
              <a:rPr lang="en-US" sz="2000" b="1" dirty="0" err="1">
                <a:solidFill>
                  <a:srgbClr val="FFFFFF"/>
                </a:solidFill>
                <a:latin typeface="Times New Roman" pitchFamily="-105" charset="0"/>
              </a:rPr>
              <a:t>e</a:t>
            </a:r>
            <a:r>
              <a:rPr lang="en-US" sz="2000" b="1" baseline="30000" dirty="0">
                <a:solidFill>
                  <a:srgbClr val="FFFFFF"/>
                </a:solidFill>
                <a:latin typeface="Times New Roman" pitchFamily="-105" charset="0"/>
              </a:rPr>
              <a:t>-</a:t>
            </a:r>
            <a:r>
              <a:rPr lang="en-US" sz="2000" b="1" dirty="0">
                <a:solidFill>
                  <a:srgbClr val="FFFFFF"/>
                </a:solidFill>
                <a:latin typeface="Times New Roman" pitchFamily="-105" charset="0"/>
              </a:rPr>
              <a:t> : </a:t>
            </a:r>
            <a:r>
              <a:rPr lang="en-US" sz="2000" b="1" dirty="0" err="1">
                <a:solidFill>
                  <a:srgbClr val="FFFFFF"/>
                </a:solidFill>
                <a:latin typeface="Times New Roman" pitchFamily="-105" charset="0"/>
              </a:rPr>
              <a:t>vamos</a:t>
            </a:r>
            <a:r>
              <a:rPr lang="en-US" sz="2000" b="1" dirty="0">
                <a:solidFill>
                  <a:srgbClr val="FFFFFF"/>
                </a:solidFill>
                <a:latin typeface="Times New Roman" pitchFamily="-105" charset="0"/>
              </a:rPr>
              <a:t> </a:t>
            </a:r>
            <a:r>
              <a:rPr lang="en-US" sz="2000" b="1" dirty="0" err="1">
                <a:solidFill>
                  <a:srgbClr val="FFFFFF"/>
                </a:solidFill>
                <a:latin typeface="Times New Roman" pitchFamily="-105" charset="0"/>
              </a:rPr>
              <a:t>supor</a:t>
            </a:r>
            <a:r>
              <a:rPr lang="en-US" sz="2000" b="1" dirty="0">
                <a:solidFill>
                  <a:srgbClr val="FFFFFF"/>
                </a:solidFill>
                <a:latin typeface="Times New Roman" pitchFamily="-105" charset="0"/>
              </a:rPr>
              <a:t> </a:t>
            </a:r>
            <a:r>
              <a:rPr lang="en-US" sz="2000" b="1" dirty="0" err="1">
                <a:solidFill>
                  <a:srgbClr val="FFFFFF"/>
                </a:solidFill>
                <a:latin typeface="Times New Roman" pitchFamily="-105" charset="0"/>
              </a:rPr>
              <a:t>que</a:t>
            </a:r>
            <a:r>
              <a:rPr lang="en-US" sz="2000" b="1" dirty="0">
                <a:solidFill>
                  <a:srgbClr val="FFFFFF"/>
                </a:solidFill>
                <a:latin typeface="Times New Roman" pitchFamily="-105" charset="0"/>
              </a:rPr>
              <a:t> </a:t>
            </a:r>
            <a:r>
              <a:rPr lang="en-US" sz="2000" b="1" dirty="0" err="1">
                <a:solidFill>
                  <a:srgbClr val="FFFFFF"/>
                </a:solidFill>
                <a:latin typeface="Times New Roman" pitchFamily="-105" charset="0"/>
              </a:rPr>
              <a:t>é</a:t>
            </a:r>
            <a:r>
              <a:rPr lang="en-US" sz="2000" b="1" dirty="0">
                <a:solidFill>
                  <a:srgbClr val="FFFFFF"/>
                </a:solidFill>
                <a:latin typeface="Times New Roman" pitchFamily="-105" charset="0"/>
              </a:rPr>
              <a:t> </a:t>
            </a:r>
            <a:r>
              <a:rPr lang="en-US" sz="2000" b="1" dirty="0" err="1">
                <a:solidFill>
                  <a:srgbClr val="FFFFFF"/>
                </a:solidFill>
                <a:latin typeface="Times New Roman" pitchFamily="-105" charset="0"/>
              </a:rPr>
              <a:t>isto</a:t>
            </a:r>
            <a:r>
              <a:rPr lang="en-US" sz="2000" b="1" dirty="0">
                <a:solidFill>
                  <a:srgbClr val="FFFFFF"/>
                </a:solidFill>
                <a:latin typeface="Times New Roman" pitchFamily="-105" charset="0"/>
              </a:rPr>
              <a:t> </a:t>
            </a:r>
            <a:r>
              <a:rPr lang="en-US" sz="2000" b="1" dirty="0" err="1">
                <a:solidFill>
                  <a:srgbClr val="FFFFFF"/>
                </a:solidFill>
                <a:latin typeface="Times New Roman" pitchFamily="-105" charset="0"/>
              </a:rPr>
              <a:t>que</a:t>
            </a:r>
            <a:r>
              <a:rPr lang="en-US" sz="2000" b="1" dirty="0">
                <a:solidFill>
                  <a:srgbClr val="FFFFFF"/>
                </a:solidFill>
                <a:latin typeface="Times New Roman" pitchFamily="-105" charset="0"/>
              </a:rPr>
              <a:t> </a:t>
            </a:r>
            <a:r>
              <a:rPr lang="en-US" sz="2000" b="1" dirty="0" err="1">
                <a:solidFill>
                  <a:srgbClr val="FFFFFF"/>
                </a:solidFill>
                <a:latin typeface="Times New Roman" pitchFamily="-105" charset="0"/>
              </a:rPr>
              <a:t>acontece</a:t>
            </a:r>
            <a:r>
              <a:rPr lang="en-US" sz="2000" b="1" dirty="0">
                <a:solidFill>
                  <a:srgbClr val="FFFFFF"/>
                </a:solidFill>
                <a:latin typeface="Times New Roman" pitchFamily="-105" charset="0"/>
              </a:rPr>
              <a:t>.</a:t>
            </a:r>
          </a:p>
          <a:p>
            <a:pPr eaLnBrk="0" hangingPunct="0">
              <a:spcBef>
                <a:spcPct val="50000"/>
              </a:spcBef>
              <a:buFont typeface="Wingdings" pitchFamily="-105" charset="2"/>
              <a:buChar char="v"/>
            </a:pPr>
            <a:r>
              <a:rPr lang="en-US" sz="2000" b="1" dirty="0">
                <a:solidFill>
                  <a:srgbClr val="FFFFFF"/>
                </a:solidFill>
                <a:latin typeface="Times New Roman" pitchFamily="-105" charset="0"/>
              </a:rPr>
              <a:t> </a:t>
            </a:r>
            <a:r>
              <a:rPr lang="en-US" sz="2000" b="1" dirty="0" err="1">
                <a:solidFill>
                  <a:srgbClr val="FFFFFF"/>
                </a:solidFill>
                <a:latin typeface="Times New Roman" pitchFamily="-105" charset="0"/>
              </a:rPr>
              <a:t>Fóton</a:t>
            </a:r>
            <a:r>
              <a:rPr lang="en-US" sz="2000" b="1" dirty="0">
                <a:solidFill>
                  <a:srgbClr val="FFFFFF"/>
                </a:solidFill>
                <a:latin typeface="Times New Roman" pitchFamily="-105" charset="0"/>
              </a:rPr>
              <a:t>: G. N. Lewis (1926). </a:t>
            </a:r>
            <a:endParaRPr lang="en-US" sz="2000" b="1" dirty="0">
              <a:solidFill>
                <a:srgbClr val="FFFFFF"/>
              </a:solidFill>
              <a:latin typeface="Symbol" pitchFamily="-105" charset="2"/>
            </a:endParaRPr>
          </a:p>
          <a:p>
            <a:pPr eaLnBrk="0" hangingPunct="0">
              <a:spcBef>
                <a:spcPct val="50000"/>
              </a:spcBef>
              <a:buFont typeface="Wingdings" pitchFamily="-105" charset="2"/>
              <a:buChar char="v"/>
            </a:pPr>
            <a:r>
              <a:rPr lang="en-US" sz="2000" b="1" dirty="0" err="1">
                <a:solidFill>
                  <a:srgbClr val="FFFFFF"/>
                </a:solidFill>
                <a:latin typeface="Times New Roman" pitchFamily="-105" charset="0"/>
              </a:rPr>
              <a:t>Existe</a:t>
            </a:r>
            <a:r>
              <a:rPr lang="en-US" sz="2000" b="1" dirty="0">
                <a:solidFill>
                  <a:srgbClr val="FFFFFF"/>
                </a:solidFill>
                <a:latin typeface="Times New Roman" pitchFamily="-105" charset="0"/>
              </a:rPr>
              <a:t> </a:t>
            </a:r>
            <a:r>
              <a:rPr lang="en-US" sz="2000" b="1" dirty="0" err="1">
                <a:solidFill>
                  <a:srgbClr val="FFFFFF"/>
                </a:solidFill>
                <a:latin typeface="Times New Roman" pitchFamily="-105" charset="0"/>
              </a:rPr>
              <a:t>potencial</a:t>
            </a:r>
            <a:r>
              <a:rPr lang="en-US" sz="2000" b="1" dirty="0">
                <a:solidFill>
                  <a:srgbClr val="FFFFFF"/>
                </a:solidFill>
                <a:latin typeface="Times New Roman" pitchFamily="-105" charset="0"/>
              </a:rPr>
              <a:t> de “</a:t>
            </a:r>
            <a:r>
              <a:rPr lang="en-US" sz="2000" b="1" dirty="0" err="1">
                <a:solidFill>
                  <a:srgbClr val="FFFFFF"/>
                </a:solidFill>
                <a:latin typeface="Times New Roman" pitchFamily="-105" charset="0"/>
              </a:rPr>
              <a:t>freamento</a:t>
            </a:r>
            <a:r>
              <a:rPr lang="en-US" sz="2000" b="1" dirty="0">
                <a:solidFill>
                  <a:srgbClr val="FFFFFF"/>
                </a:solidFill>
                <a:latin typeface="Times New Roman" pitchFamily="-105" charset="0"/>
              </a:rPr>
              <a:t>”, </a:t>
            </a:r>
            <a:r>
              <a:rPr lang="en-US" sz="2000" b="1" i="1" dirty="0">
                <a:solidFill>
                  <a:srgbClr val="FFFFFF"/>
                </a:solidFill>
                <a:latin typeface="Times New Roman" pitchFamily="-105" charset="0"/>
              </a:rPr>
              <a:t>V</a:t>
            </a:r>
            <a:r>
              <a:rPr lang="en-US" sz="2000" b="1" baseline="-25000" dirty="0">
                <a:solidFill>
                  <a:srgbClr val="FFFFFF"/>
                </a:solidFill>
                <a:latin typeface="Times New Roman" pitchFamily="-105" charset="0"/>
              </a:rPr>
              <a:t>S </a:t>
            </a:r>
            <a:r>
              <a:rPr lang="en-US" sz="2000" b="1" dirty="0">
                <a:solidFill>
                  <a:srgbClr val="FFFFFF"/>
                </a:solidFill>
                <a:latin typeface="Times New Roman" pitchFamily="-105" charset="0"/>
              </a:rPr>
              <a:t>, </a:t>
            </a:r>
            <a:r>
              <a:rPr lang="en-US" sz="2000" b="1" dirty="0" err="1">
                <a:solidFill>
                  <a:srgbClr val="FFFFFF"/>
                </a:solidFill>
                <a:latin typeface="Times New Roman" pitchFamily="-105" charset="0"/>
              </a:rPr>
              <a:t>tal</a:t>
            </a:r>
            <a:r>
              <a:rPr lang="en-US" sz="2000" b="1" dirty="0">
                <a:solidFill>
                  <a:srgbClr val="FFFFFF"/>
                </a:solidFill>
                <a:latin typeface="Times New Roman" pitchFamily="-105" charset="0"/>
              </a:rPr>
              <a:t> </a:t>
            </a:r>
            <a:r>
              <a:rPr lang="en-US" sz="2000" b="1" dirty="0" err="1">
                <a:solidFill>
                  <a:srgbClr val="FFFFFF"/>
                </a:solidFill>
                <a:latin typeface="Times New Roman" pitchFamily="-105" charset="0"/>
              </a:rPr>
              <a:t>que</a:t>
            </a:r>
            <a:r>
              <a:rPr lang="en-US" sz="2000" b="1" dirty="0">
                <a:solidFill>
                  <a:srgbClr val="FFFFFF"/>
                </a:solidFill>
                <a:latin typeface="Times New Roman" pitchFamily="-105" charset="0"/>
              </a:rPr>
              <a:t> </a:t>
            </a:r>
            <a:r>
              <a:rPr lang="en-US" sz="2000" b="1" dirty="0" err="1">
                <a:solidFill>
                  <a:srgbClr val="FFFFFF"/>
                </a:solidFill>
                <a:latin typeface="Times New Roman" pitchFamily="-105" charset="0"/>
              </a:rPr>
              <a:t>K</a:t>
            </a:r>
            <a:r>
              <a:rPr lang="en-US" sz="2000" b="1" baseline="-25000" dirty="0" err="1">
                <a:solidFill>
                  <a:srgbClr val="FFFFFF"/>
                </a:solidFill>
                <a:latin typeface="Times New Roman" pitchFamily="-105" charset="0"/>
              </a:rPr>
              <a:t>máx</a:t>
            </a:r>
            <a:r>
              <a:rPr lang="en-US" sz="2000" b="1" dirty="0">
                <a:solidFill>
                  <a:srgbClr val="FFFFFF"/>
                </a:solidFill>
                <a:latin typeface="Times New Roman" pitchFamily="-105" charset="0"/>
              </a:rPr>
              <a:t> = </a:t>
            </a:r>
            <a:r>
              <a:rPr lang="en-US" sz="2000" b="1" dirty="0" err="1">
                <a:solidFill>
                  <a:srgbClr val="FFFFFF"/>
                </a:solidFill>
                <a:latin typeface="Times New Roman" pitchFamily="-105" charset="0"/>
              </a:rPr>
              <a:t>e</a:t>
            </a:r>
            <a:r>
              <a:rPr lang="en-US" sz="2000" b="1" dirty="0">
                <a:solidFill>
                  <a:srgbClr val="FFFFFF"/>
                </a:solidFill>
                <a:latin typeface="Times New Roman" pitchFamily="-105" charset="0"/>
              </a:rPr>
              <a:t> </a:t>
            </a:r>
            <a:r>
              <a:rPr lang="en-US" sz="2000" b="1" i="1" dirty="0">
                <a:solidFill>
                  <a:srgbClr val="FFFFFF"/>
                </a:solidFill>
                <a:latin typeface="Times New Roman" pitchFamily="-105" charset="0"/>
              </a:rPr>
              <a:t>V</a:t>
            </a:r>
            <a:r>
              <a:rPr lang="en-US" sz="2000" b="1" baseline="-25000" dirty="0">
                <a:solidFill>
                  <a:srgbClr val="FFFFFF"/>
                </a:solidFill>
                <a:latin typeface="Times New Roman" pitchFamily="-105" charset="0"/>
              </a:rPr>
              <a:t>S</a:t>
            </a:r>
            <a:r>
              <a:rPr lang="en-US" sz="2000" b="1" dirty="0">
                <a:solidFill>
                  <a:srgbClr val="FFFFFF"/>
                </a:solidFill>
                <a:latin typeface="Times New Roman" pitchFamily="-105" charset="0"/>
              </a:rPr>
              <a:t> = </a:t>
            </a:r>
            <a:r>
              <a:rPr lang="en-US" sz="2000" b="1" dirty="0" err="1">
                <a:solidFill>
                  <a:srgbClr val="FFFFFF"/>
                </a:solidFill>
                <a:latin typeface="Times New Roman" pitchFamily="-105" charset="0"/>
              </a:rPr>
              <a:t>h</a:t>
            </a:r>
            <a:r>
              <a:rPr lang="en-US" sz="2000" b="1" dirty="0" err="1">
                <a:solidFill>
                  <a:srgbClr val="FFFFFF"/>
                </a:solidFill>
                <a:latin typeface="Symbol" pitchFamily="-105" charset="2"/>
              </a:rPr>
              <a:t>n</a:t>
            </a:r>
            <a:r>
              <a:rPr lang="en-US" sz="2000" b="1" dirty="0">
                <a:solidFill>
                  <a:srgbClr val="FFFFFF"/>
                </a:solidFill>
                <a:latin typeface="Symbol" pitchFamily="-105" charset="2"/>
              </a:rPr>
              <a:t> </a:t>
            </a:r>
            <a:r>
              <a:rPr lang="en-US" sz="2000" b="1" dirty="0">
                <a:solidFill>
                  <a:srgbClr val="FFFFFF"/>
                </a:solidFill>
                <a:latin typeface="Times New Roman" pitchFamily="-105" charset="0"/>
              </a:rPr>
              <a:t>- </a:t>
            </a:r>
            <a:r>
              <a:rPr lang="en-US" sz="2000" b="1" i="1" dirty="0" err="1">
                <a:solidFill>
                  <a:srgbClr val="FFFFFF"/>
                </a:solidFill>
                <a:latin typeface="Symbol" pitchFamily="-105" charset="2"/>
              </a:rPr>
              <a:t>f</a:t>
            </a:r>
            <a:endParaRPr lang="en-US" sz="2000" b="1" dirty="0">
              <a:solidFill>
                <a:srgbClr val="FFFFFF"/>
              </a:solidFill>
              <a:latin typeface="Symbol" pitchFamily="-105" charset="2"/>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1682750" y="0"/>
            <a:ext cx="5778500" cy="76200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4400" b="1" dirty="0" err="1">
                <a:latin typeface="Comic Sans MS" pitchFamily="-106" charset="0"/>
              </a:rPr>
              <a:t>Observações</a:t>
            </a:r>
            <a:endParaRPr lang="en-US" sz="4400" b="1" dirty="0">
              <a:latin typeface="Comic Sans MS" pitchFamily="-106" charset="0"/>
            </a:endParaRPr>
          </a:p>
        </p:txBody>
      </p:sp>
      <p:sp>
        <p:nvSpPr>
          <p:cNvPr id="50179" name="Line 3"/>
          <p:cNvSpPr>
            <a:spLocks noChangeShapeType="1"/>
          </p:cNvSpPr>
          <p:nvPr/>
        </p:nvSpPr>
        <p:spPr bwMode="auto">
          <a:xfrm>
            <a:off x="2874963" y="647700"/>
            <a:ext cx="3365500" cy="0"/>
          </a:xfrm>
          <a:prstGeom prst="line">
            <a:avLst/>
          </a:prstGeom>
          <a:noFill/>
          <a:ln w="38100">
            <a:solidFill>
              <a:srgbClr val="FF0000"/>
            </a:solidFill>
            <a:round/>
            <a:headEnd/>
            <a:tailEnd/>
          </a:ln>
          <a:effectLst/>
        </p:spPr>
        <p:txBody>
          <a:bodyPr>
            <a:prstTxWarp prst="textNoShape">
              <a:avLst/>
            </a:prstTxWarp>
          </a:bodyPr>
          <a:lstStyle/>
          <a:p>
            <a:endParaRPr lang="en-US"/>
          </a:p>
        </p:txBody>
      </p:sp>
      <p:sp>
        <p:nvSpPr>
          <p:cNvPr id="50180" name="Text Box 4"/>
          <p:cNvSpPr txBox="1">
            <a:spLocks noChangeArrowheads="1"/>
          </p:cNvSpPr>
          <p:nvPr/>
        </p:nvSpPr>
        <p:spPr bwMode="auto">
          <a:xfrm>
            <a:off x="252413" y="757238"/>
            <a:ext cx="8572500" cy="2862322"/>
          </a:xfrm>
          <a:prstGeom prst="rect">
            <a:avLst/>
          </a:prstGeom>
          <a:noFill/>
          <a:ln w="9525">
            <a:noFill/>
            <a:miter lim="800000"/>
            <a:headEnd/>
            <a:tailEnd/>
          </a:ln>
          <a:effectLst/>
        </p:spPr>
        <p:txBody>
          <a:bodyPr>
            <a:prstTxWarp prst="textNoShape">
              <a:avLst/>
            </a:prstTxWarp>
            <a:spAutoFit/>
          </a:bodyPr>
          <a:lstStyle/>
          <a:p>
            <a:pPr algn="just">
              <a:spcBef>
                <a:spcPct val="50000"/>
              </a:spcBef>
            </a:pPr>
            <a:endParaRPr lang="en-US" sz="2400" b="1" dirty="0" smtClean="0">
              <a:solidFill>
                <a:schemeClr val="hlink"/>
              </a:solidFill>
              <a:latin typeface="Times New Roman" pitchFamily="-106" charset="0"/>
            </a:endParaRPr>
          </a:p>
          <a:p>
            <a:pPr algn="just">
              <a:spcBef>
                <a:spcPct val="50000"/>
              </a:spcBef>
              <a:buFontTx/>
              <a:buChar char="•"/>
            </a:pPr>
            <a:r>
              <a:rPr lang="en-US" sz="2400" b="1" dirty="0">
                <a:solidFill>
                  <a:srgbClr val="0000FF"/>
                </a:solidFill>
                <a:latin typeface="Times New Roman" pitchFamily="-106" charset="0"/>
              </a:rPr>
              <a:t> </a:t>
            </a:r>
            <a:r>
              <a:rPr lang="en-US" sz="2400" b="1" dirty="0" err="1">
                <a:solidFill>
                  <a:srgbClr val="0000FF"/>
                </a:solidFill>
                <a:latin typeface="Times New Roman" pitchFamily="-106" charset="0"/>
              </a:rPr>
              <a:t>Assunto</a:t>
            </a:r>
            <a:r>
              <a:rPr lang="en-US" sz="2400" b="1" dirty="0">
                <a:solidFill>
                  <a:srgbClr val="0000FF"/>
                </a:solidFill>
                <a:latin typeface="Times New Roman" pitchFamily="-106" charset="0"/>
              </a:rPr>
              <a:t> </a:t>
            </a:r>
            <a:r>
              <a:rPr lang="en-US" sz="2400" b="1" dirty="0" err="1">
                <a:solidFill>
                  <a:srgbClr val="0000FF"/>
                </a:solidFill>
                <a:latin typeface="Times New Roman" pitchFamily="-106" charset="0"/>
              </a:rPr>
              <a:t>delicado</a:t>
            </a:r>
            <a:r>
              <a:rPr lang="en-US" sz="2400" b="1" dirty="0">
                <a:solidFill>
                  <a:srgbClr val="0000FF"/>
                </a:solidFill>
                <a:latin typeface="Times New Roman" pitchFamily="-106" charset="0"/>
              </a:rPr>
              <a:t> </a:t>
            </a:r>
            <a:r>
              <a:rPr lang="en-US" sz="2400" b="1" dirty="0" err="1">
                <a:solidFill>
                  <a:srgbClr val="0000FF"/>
                </a:solidFill>
                <a:latin typeface="Times New Roman" pitchFamily="-106" charset="0"/>
              </a:rPr>
              <a:t>pois</a:t>
            </a:r>
            <a:r>
              <a:rPr lang="en-US" sz="2400" b="1" dirty="0">
                <a:solidFill>
                  <a:srgbClr val="0000FF"/>
                </a:solidFill>
                <a:latin typeface="Times New Roman" pitchFamily="-106" charset="0"/>
              </a:rPr>
              <a:t>, </a:t>
            </a:r>
            <a:r>
              <a:rPr lang="en-US" sz="2400" b="1" dirty="0" err="1">
                <a:solidFill>
                  <a:srgbClr val="0000FF"/>
                </a:solidFill>
                <a:latin typeface="Times New Roman" pitchFamily="-106" charset="0"/>
              </a:rPr>
              <a:t>segundo</a:t>
            </a:r>
            <a:r>
              <a:rPr lang="en-US" sz="2400" b="1" dirty="0">
                <a:solidFill>
                  <a:srgbClr val="0000FF"/>
                </a:solidFill>
                <a:latin typeface="Times New Roman" pitchFamily="-106" charset="0"/>
              </a:rPr>
              <a:t> </a:t>
            </a:r>
            <a:r>
              <a:rPr lang="en-US" sz="2400" b="1" dirty="0" err="1">
                <a:solidFill>
                  <a:srgbClr val="0000FF"/>
                </a:solidFill>
                <a:latin typeface="Times New Roman" pitchFamily="-106" charset="0"/>
              </a:rPr>
              <a:t>sabemos</a:t>
            </a:r>
            <a:r>
              <a:rPr lang="en-US" sz="2400" b="1" dirty="0">
                <a:solidFill>
                  <a:srgbClr val="0000FF"/>
                </a:solidFill>
                <a:latin typeface="Times New Roman" pitchFamily="-106" charset="0"/>
              </a:rPr>
              <a:t> </a:t>
            </a:r>
            <a:r>
              <a:rPr lang="en-US" sz="2400" b="1" dirty="0" err="1">
                <a:solidFill>
                  <a:srgbClr val="0000FF"/>
                </a:solidFill>
                <a:latin typeface="Times New Roman" pitchFamily="-106" charset="0"/>
              </a:rPr>
              <a:t>hoje</a:t>
            </a:r>
            <a:r>
              <a:rPr lang="en-US" sz="2400" b="1" dirty="0">
                <a:solidFill>
                  <a:srgbClr val="0000FF"/>
                </a:solidFill>
                <a:latin typeface="Times New Roman" pitchFamily="-106" charset="0"/>
              </a:rPr>
              <a:t>, </a:t>
            </a:r>
            <a:r>
              <a:rPr lang="en-US" sz="2400" b="1" dirty="0" err="1">
                <a:solidFill>
                  <a:srgbClr val="0000FF"/>
                </a:solidFill>
                <a:latin typeface="Times New Roman" pitchFamily="-106" charset="0"/>
              </a:rPr>
              <a:t>luz</a:t>
            </a:r>
            <a:r>
              <a:rPr lang="en-US" sz="2400" b="1" dirty="0">
                <a:solidFill>
                  <a:srgbClr val="0000FF"/>
                </a:solidFill>
                <a:latin typeface="Times New Roman" pitchFamily="-106" charset="0"/>
              </a:rPr>
              <a:t> </a:t>
            </a:r>
            <a:r>
              <a:rPr lang="en-US" sz="2400" b="1" i="1" dirty="0" err="1">
                <a:solidFill>
                  <a:srgbClr val="0000FF"/>
                </a:solidFill>
                <a:latin typeface="Times New Roman" pitchFamily="-106" charset="0"/>
              </a:rPr>
              <a:t>não</a:t>
            </a:r>
            <a:r>
              <a:rPr lang="en-US" sz="2400" b="1" i="1" dirty="0">
                <a:solidFill>
                  <a:srgbClr val="0000FF"/>
                </a:solidFill>
                <a:latin typeface="Times New Roman" pitchFamily="-106" charset="0"/>
              </a:rPr>
              <a:t> </a:t>
            </a:r>
            <a:r>
              <a:rPr lang="en-US" sz="2400" b="1" i="1" dirty="0" err="1">
                <a:solidFill>
                  <a:srgbClr val="0000FF"/>
                </a:solidFill>
                <a:latin typeface="Times New Roman" pitchFamily="-106" charset="0"/>
              </a:rPr>
              <a:t>é</a:t>
            </a:r>
            <a:r>
              <a:rPr lang="en-US" sz="2400" b="1" i="1" dirty="0">
                <a:solidFill>
                  <a:srgbClr val="0000FF"/>
                </a:solidFill>
                <a:latin typeface="Times New Roman" pitchFamily="-106" charset="0"/>
              </a:rPr>
              <a:t> </a:t>
            </a:r>
            <a:r>
              <a:rPr lang="en-US" sz="2400" b="1" i="1" dirty="0" err="1">
                <a:solidFill>
                  <a:srgbClr val="0000FF"/>
                </a:solidFill>
                <a:latin typeface="Times New Roman" pitchFamily="-106" charset="0"/>
              </a:rPr>
              <a:t>composta</a:t>
            </a:r>
            <a:r>
              <a:rPr lang="en-US" sz="2400" b="1" i="1" dirty="0">
                <a:solidFill>
                  <a:srgbClr val="0000FF"/>
                </a:solidFill>
                <a:latin typeface="Times New Roman" pitchFamily="-106" charset="0"/>
              </a:rPr>
              <a:t> de </a:t>
            </a:r>
            <a:r>
              <a:rPr lang="en-US" sz="2400" b="1" i="1" dirty="0" err="1">
                <a:solidFill>
                  <a:srgbClr val="0000FF"/>
                </a:solidFill>
                <a:latin typeface="Times New Roman" pitchFamily="-106" charset="0"/>
              </a:rPr>
              <a:t>partículas</a:t>
            </a:r>
            <a:r>
              <a:rPr lang="en-US" sz="2400" b="1" i="1" dirty="0">
                <a:solidFill>
                  <a:srgbClr val="0000FF"/>
                </a:solidFill>
                <a:latin typeface="Times New Roman" pitchFamily="-106" charset="0"/>
              </a:rPr>
              <a:t> </a:t>
            </a:r>
            <a:r>
              <a:rPr lang="en-US" sz="2400" b="1" i="1" dirty="0" err="1">
                <a:solidFill>
                  <a:srgbClr val="0000FF"/>
                </a:solidFill>
                <a:latin typeface="Times New Roman" pitchFamily="-106" charset="0"/>
              </a:rPr>
              <a:t>clássicas</a:t>
            </a:r>
            <a:r>
              <a:rPr lang="en-US" sz="2400" b="1" i="1" dirty="0">
                <a:solidFill>
                  <a:srgbClr val="0000FF"/>
                </a:solidFill>
                <a:latin typeface="Times New Roman" pitchFamily="-106" charset="0"/>
              </a:rPr>
              <a:t>, </a:t>
            </a:r>
            <a:r>
              <a:rPr lang="en-US" sz="2400" b="1" i="1" dirty="0" err="1">
                <a:solidFill>
                  <a:srgbClr val="0000FF"/>
                </a:solidFill>
                <a:latin typeface="Times New Roman" pitchFamily="-106" charset="0"/>
              </a:rPr>
              <a:t>nem</a:t>
            </a:r>
            <a:r>
              <a:rPr lang="en-US" sz="2400" b="1" i="1" dirty="0">
                <a:solidFill>
                  <a:srgbClr val="0000FF"/>
                </a:solidFill>
                <a:latin typeface="Times New Roman" pitchFamily="-106" charset="0"/>
              </a:rPr>
              <a:t> </a:t>
            </a:r>
            <a:r>
              <a:rPr lang="en-US" sz="2400" b="1" i="1" dirty="0" err="1">
                <a:solidFill>
                  <a:srgbClr val="0000FF"/>
                </a:solidFill>
                <a:latin typeface="Times New Roman" pitchFamily="-106" charset="0"/>
              </a:rPr>
              <a:t>é</a:t>
            </a:r>
            <a:r>
              <a:rPr lang="en-US" sz="2400" b="1" i="1" dirty="0">
                <a:solidFill>
                  <a:srgbClr val="0000FF"/>
                </a:solidFill>
                <a:latin typeface="Times New Roman" pitchFamily="-106" charset="0"/>
              </a:rPr>
              <a:t> </a:t>
            </a:r>
            <a:r>
              <a:rPr lang="en-US" sz="2400" b="1" i="1" dirty="0" err="1">
                <a:solidFill>
                  <a:srgbClr val="0000FF"/>
                </a:solidFill>
                <a:latin typeface="Times New Roman" pitchFamily="-106" charset="0"/>
              </a:rPr>
              <a:t>uma</a:t>
            </a:r>
            <a:r>
              <a:rPr lang="en-US" sz="2400" b="1" i="1" dirty="0">
                <a:solidFill>
                  <a:srgbClr val="0000FF"/>
                </a:solidFill>
                <a:latin typeface="Times New Roman" pitchFamily="-106" charset="0"/>
              </a:rPr>
              <a:t> </a:t>
            </a:r>
            <a:r>
              <a:rPr lang="en-US" sz="2400" b="1" i="1" dirty="0" err="1">
                <a:solidFill>
                  <a:srgbClr val="0000FF"/>
                </a:solidFill>
                <a:latin typeface="Times New Roman" pitchFamily="-106" charset="0"/>
              </a:rPr>
              <a:t>onda</a:t>
            </a:r>
            <a:r>
              <a:rPr lang="en-US" sz="2400" b="1" i="1" dirty="0">
                <a:solidFill>
                  <a:srgbClr val="0000FF"/>
                </a:solidFill>
                <a:latin typeface="Times New Roman" pitchFamily="-106" charset="0"/>
              </a:rPr>
              <a:t> </a:t>
            </a:r>
            <a:r>
              <a:rPr lang="en-US" sz="2400" b="1" i="1" dirty="0" err="1">
                <a:solidFill>
                  <a:srgbClr val="0000FF"/>
                </a:solidFill>
                <a:latin typeface="Times New Roman" pitchFamily="-106" charset="0"/>
              </a:rPr>
              <a:t>clássica</a:t>
            </a:r>
            <a:r>
              <a:rPr lang="en-US" sz="2400" b="1" dirty="0">
                <a:solidFill>
                  <a:srgbClr val="0000FF"/>
                </a:solidFill>
                <a:latin typeface="Times New Roman" pitchFamily="-106" charset="0"/>
              </a:rPr>
              <a:t>.  </a:t>
            </a:r>
            <a:r>
              <a:rPr lang="en-US" sz="2400" b="1" dirty="0" err="1">
                <a:solidFill>
                  <a:srgbClr val="0000FF"/>
                </a:solidFill>
                <a:latin typeface="Times New Roman" pitchFamily="-106" charset="0"/>
              </a:rPr>
              <a:t>Qual</a:t>
            </a:r>
            <a:r>
              <a:rPr lang="en-US" sz="2400" b="1" dirty="0">
                <a:solidFill>
                  <a:srgbClr val="0000FF"/>
                </a:solidFill>
                <a:latin typeface="Times New Roman" pitchFamily="-106" charset="0"/>
              </a:rPr>
              <a:t> a </a:t>
            </a:r>
            <a:r>
              <a:rPr lang="en-US" sz="2400" b="1" dirty="0" err="1">
                <a:solidFill>
                  <a:srgbClr val="0000FF"/>
                </a:solidFill>
                <a:latin typeface="Times New Roman" pitchFamily="-106" charset="0"/>
              </a:rPr>
              <a:t>natureza</a:t>
            </a:r>
            <a:r>
              <a:rPr lang="en-US" sz="2400" b="1" dirty="0">
                <a:solidFill>
                  <a:srgbClr val="0000FF"/>
                </a:solidFill>
                <a:latin typeface="Times New Roman" pitchFamily="-106" charset="0"/>
              </a:rPr>
              <a:t> </a:t>
            </a:r>
            <a:r>
              <a:rPr lang="en-US" sz="2400" b="1" dirty="0" err="1">
                <a:solidFill>
                  <a:srgbClr val="0000FF"/>
                </a:solidFill>
                <a:latin typeface="Times New Roman" pitchFamily="-106" charset="0"/>
              </a:rPr>
              <a:t>da</a:t>
            </a:r>
            <a:r>
              <a:rPr lang="en-US" sz="2400" b="1" dirty="0">
                <a:solidFill>
                  <a:srgbClr val="0000FF"/>
                </a:solidFill>
                <a:latin typeface="Times New Roman" pitchFamily="-106" charset="0"/>
              </a:rPr>
              <a:t> </a:t>
            </a:r>
            <a:r>
              <a:rPr lang="en-US" sz="2400" b="1" dirty="0" err="1">
                <a:solidFill>
                  <a:srgbClr val="0000FF"/>
                </a:solidFill>
                <a:latin typeface="Times New Roman" pitchFamily="-106" charset="0"/>
              </a:rPr>
              <a:t>luz</a:t>
            </a:r>
            <a:r>
              <a:rPr lang="en-US" sz="2400" b="1" dirty="0">
                <a:solidFill>
                  <a:srgbClr val="0000FF"/>
                </a:solidFill>
                <a:latin typeface="Times New Roman" pitchFamily="-106" charset="0"/>
              </a:rPr>
              <a:t>? </a:t>
            </a:r>
          </a:p>
          <a:p>
            <a:pPr algn="just" eaLnBrk="0" hangingPunct="0"/>
            <a:r>
              <a:rPr lang="en-US" sz="2400" b="1" dirty="0">
                <a:solidFill>
                  <a:srgbClr val="FF0000"/>
                </a:solidFill>
                <a:latin typeface="Times New Roman" pitchFamily="-106" charset="0"/>
              </a:rPr>
              <a:t>	“</a:t>
            </a:r>
            <a:r>
              <a:rPr lang="fr-FR" sz="2000" dirty="0" err="1">
                <a:solidFill>
                  <a:srgbClr val="FF0000"/>
                </a:solidFill>
                <a:latin typeface="Verdana" pitchFamily="-106" charset="0"/>
              </a:rPr>
              <a:t>Não</a:t>
            </a:r>
            <a:r>
              <a:rPr lang="fr-FR" sz="2000" dirty="0">
                <a:solidFill>
                  <a:srgbClr val="FF0000"/>
                </a:solidFill>
                <a:latin typeface="Verdana" pitchFamily="-106" charset="0"/>
              </a:rPr>
              <a:t> </a:t>
            </a:r>
            <a:r>
              <a:rPr lang="fr-FR" sz="2000" dirty="0" err="1">
                <a:solidFill>
                  <a:srgbClr val="FF0000"/>
                </a:solidFill>
                <a:latin typeface="Verdana" pitchFamily="-106" charset="0"/>
              </a:rPr>
              <a:t>conhecemos</a:t>
            </a:r>
            <a:r>
              <a:rPr lang="fr-FR" sz="2000" dirty="0">
                <a:solidFill>
                  <a:srgbClr val="FF0000"/>
                </a:solidFill>
                <a:latin typeface="Verdana" pitchFamily="-106" charset="0"/>
              </a:rPr>
              <a:t> a </a:t>
            </a:r>
            <a:r>
              <a:rPr lang="fr-FR" sz="2000" dirty="0" err="1">
                <a:solidFill>
                  <a:srgbClr val="FF0000"/>
                </a:solidFill>
                <a:latin typeface="Verdana" pitchFamily="-106" charset="0"/>
              </a:rPr>
              <a:t>natureza</a:t>
            </a:r>
            <a:r>
              <a:rPr lang="fr-FR" sz="2000" dirty="0">
                <a:solidFill>
                  <a:srgbClr val="FF0000"/>
                </a:solidFill>
                <a:latin typeface="Verdana" pitchFamily="-106" charset="0"/>
              </a:rPr>
              <a:t> da </a:t>
            </a:r>
            <a:r>
              <a:rPr lang="fr-FR" sz="2000" dirty="0" err="1">
                <a:solidFill>
                  <a:srgbClr val="FF0000"/>
                </a:solidFill>
                <a:latin typeface="Verdana" pitchFamily="-106" charset="0"/>
              </a:rPr>
              <a:t>luz</a:t>
            </a:r>
            <a:r>
              <a:rPr lang="fr-FR" sz="2000" dirty="0">
                <a:solidFill>
                  <a:srgbClr val="FF0000"/>
                </a:solidFill>
                <a:latin typeface="Verdana" pitchFamily="-106" charset="0"/>
              </a:rPr>
              <a:t> e </a:t>
            </a:r>
            <a:r>
              <a:rPr lang="fr-FR" sz="2000" dirty="0" err="1">
                <a:solidFill>
                  <a:srgbClr val="FF0000"/>
                </a:solidFill>
                <a:latin typeface="Verdana" pitchFamily="-106" charset="0"/>
              </a:rPr>
              <a:t>usar</a:t>
            </a:r>
            <a:r>
              <a:rPr lang="fr-FR" sz="2000" dirty="0">
                <a:solidFill>
                  <a:srgbClr val="FF0000"/>
                </a:solidFill>
                <a:latin typeface="Verdana" pitchFamily="-106" charset="0"/>
              </a:rPr>
              <a:t> </a:t>
            </a:r>
            <a:r>
              <a:rPr lang="fr-FR" sz="2000" dirty="0" err="1">
                <a:solidFill>
                  <a:srgbClr val="FF0000"/>
                </a:solidFill>
                <a:latin typeface="Verdana" pitchFamily="-106" charset="0"/>
              </a:rPr>
              <a:t>belas</a:t>
            </a:r>
            <a:r>
              <a:rPr lang="fr-FR" sz="2000" dirty="0">
                <a:solidFill>
                  <a:srgbClr val="FF0000"/>
                </a:solidFill>
                <a:latin typeface="Verdana" pitchFamily="-106" charset="0"/>
              </a:rPr>
              <a:t> </a:t>
            </a:r>
            <a:r>
              <a:rPr lang="fr-FR" sz="2000" dirty="0" err="1">
                <a:solidFill>
                  <a:srgbClr val="FF0000"/>
                </a:solidFill>
                <a:latin typeface="Verdana" pitchFamily="-106" charset="0"/>
              </a:rPr>
              <a:t>palavras</a:t>
            </a:r>
            <a:r>
              <a:rPr lang="fr-FR" sz="2000" dirty="0">
                <a:solidFill>
                  <a:srgbClr val="FF0000"/>
                </a:solidFill>
                <a:latin typeface="Verdana" pitchFamily="-106" charset="0"/>
              </a:rPr>
              <a:t> 	  </a:t>
            </a:r>
            <a:r>
              <a:rPr lang="fr-FR" sz="2000" dirty="0" err="1">
                <a:solidFill>
                  <a:srgbClr val="FF0000"/>
                </a:solidFill>
                <a:latin typeface="Verdana" pitchFamily="-106" charset="0"/>
              </a:rPr>
              <a:t>sem</a:t>
            </a:r>
            <a:r>
              <a:rPr lang="fr-FR" sz="2000" dirty="0">
                <a:solidFill>
                  <a:srgbClr val="FF0000"/>
                </a:solidFill>
                <a:latin typeface="Verdana" pitchFamily="-106" charset="0"/>
              </a:rPr>
              <a:t> </a:t>
            </a:r>
            <a:r>
              <a:rPr lang="fr-FR" sz="2000" dirty="0" err="1">
                <a:solidFill>
                  <a:srgbClr val="FF0000"/>
                </a:solidFill>
                <a:latin typeface="Verdana" pitchFamily="-106" charset="0"/>
              </a:rPr>
              <a:t>significado</a:t>
            </a:r>
            <a:r>
              <a:rPr lang="fr-FR" sz="2000" dirty="0">
                <a:solidFill>
                  <a:srgbClr val="FF0000"/>
                </a:solidFill>
                <a:latin typeface="Verdana" pitchFamily="-106" charset="0"/>
              </a:rPr>
              <a:t> </a:t>
            </a:r>
            <a:r>
              <a:rPr lang="fr-FR" sz="2000" dirty="0" err="1">
                <a:solidFill>
                  <a:srgbClr val="FF0000"/>
                </a:solidFill>
                <a:latin typeface="Verdana" pitchFamily="-106" charset="0"/>
              </a:rPr>
              <a:t>é</a:t>
            </a:r>
            <a:r>
              <a:rPr lang="fr-FR" sz="2000" dirty="0">
                <a:solidFill>
                  <a:srgbClr val="FF0000"/>
                </a:solidFill>
                <a:latin typeface="Verdana" pitchFamily="-106" charset="0"/>
              </a:rPr>
              <a:t> </a:t>
            </a:r>
            <a:r>
              <a:rPr lang="fr-FR" sz="2000" dirty="0" err="1">
                <a:solidFill>
                  <a:srgbClr val="FF0000"/>
                </a:solidFill>
                <a:latin typeface="Verdana" pitchFamily="-106" charset="0"/>
              </a:rPr>
              <a:t>uma</a:t>
            </a:r>
            <a:r>
              <a:rPr lang="fr-FR" sz="2000" dirty="0">
                <a:solidFill>
                  <a:srgbClr val="FF0000"/>
                </a:solidFill>
                <a:latin typeface="Verdana" pitchFamily="-106" charset="0"/>
              </a:rPr>
              <a:t> </a:t>
            </a:r>
            <a:r>
              <a:rPr lang="fr-FR" sz="2000" dirty="0" err="1">
                <a:solidFill>
                  <a:srgbClr val="FF0000"/>
                </a:solidFill>
                <a:latin typeface="Verdana" pitchFamily="-106" charset="0"/>
              </a:rPr>
              <a:t>impostura</a:t>
            </a:r>
            <a:r>
              <a:rPr lang="en-US" sz="2400" b="1" dirty="0">
                <a:solidFill>
                  <a:srgbClr val="FF0000"/>
                </a:solidFill>
                <a:latin typeface="Times New Roman" pitchFamily="-106" charset="0"/>
              </a:rPr>
              <a:t>”  (</a:t>
            </a:r>
            <a:r>
              <a:rPr lang="en-US" sz="2400" b="1" dirty="0" err="1">
                <a:solidFill>
                  <a:srgbClr val="FF0000"/>
                </a:solidFill>
                <a:latin typeface="Times New Roman" pitchFamily="-106" charset="0"/>
              </a:rPr>
              <a:t>Grimaldi</a:t>
            </a:r>
            <a:r>
              <a:rPr lang="en-US" sz="2400" b="1" dirty="0">
                <a:solidFill>
                  <a:srgbClr val="FF0000"/>
                </a:solidFill>
                <a:latin typeface="Times New Roman" pitchFamily="-106" charset="0"/>
              </a:rPr>
              <a:t>)</a:t>
            </a:r>
          </a:p>
          <a:p>
            <a:pPr algn="just" eaLnBrk="0" hangingPunct="0"/>
            <a:endParaRPr lang="en-US" sz="2400" b="1" dirty="0">
              <a:solidFill>
                <a:srgbClr val="FF0000"/>
              </a:solidFill>
              <a:latin typeface="Times New Roman" pitchFamily="-106" charset="0"/>
            </a:endParaRPr>
          </a:p>
        </p:txBody>
      </p:sp>
      <p:grpSp>
        <p:nvGrpSpPr>
          <p:cNvPr id="50181" name="Group 5"/>
          <p:cNvGrpSpPr>
            <a:grpSpLocks/>
          </p:cNvGrpSpPr>
          <p:nvPr/>
        </p:nvGrpSpPr>
        <p:grpSpPr bwMode="auto">
          <a:xfrm>
            <a:off x="168275" y="4230688"/>
            <a:ext cx="7942263" cy="890587"/>
            <a:chOff x="106" y="2665"/>
            <a:chExt cx="5003" cy="561"/>
          </a:xfrm>
        </p:grpSpPr>
        <p:pic>
          <p:nvPicPr>
            <p:cNvPr id="50182" name="Picture 6"/>
            <p:cNvPicPr>
              <a:picLocks noChangeAspect="1" noChangeArrowheads="1"/>
            </p:cNvPicPr>
            <p:nvPr/>
          </p:nvPicPr>
          <p:blipFill>
            <a:blip r:embed="rId2"/>
            <a:srcRect/>
            <a:stretch>
              <a:fillRect/>
            </a:stretch>
          </p:blipFill>
          <p:spPr bwMode="auto">
            <a:xfrm>
              <a:off x="1683" y="2667"/>
              <a:ext cx="1458" cy="390"/>
            </a:xfrm>
            <a:prstGeom prst="rect">
              <a:avLst/>
            </a:prstGeom>
            <a:noFill/>
            <a:ln w="9525">
              <a:noFill/>
              <a:miter lim="800000"/>
              <a:headEnd/>
              <a:tailEnd/>
            </a:ln>
            <a:effectLst/>
          </p:spPr>
        </p:pic>
        <p:pic>
          <p:nvPicPr>
            <p:cNvPr id="50183" name="Picture 7"/>
            <p:cNvPicPr>
              <a:picLocks noChangeAspect="1" noChangeArrowheads="1"/>
            </p:cNvPicPr>
            <p:nvPr/>
          </p:nvPicPr>
          <p:blipFill>
            <a:blip r:embed="rId3"/>
            <a:srcRect/>
            <a:stretch>
              <a:fillRect/>
            </a:stretch>
          </p:blipFill>
          <p:spPr bwMode="auto">
            <a:xfrm>
              <a:off x="3423" y="2692"/>
              <a:ext cx="1686" cy="366"/>
            </a:xfrm>
            <a:prstGeom prst="rect">
              <a:avLst/>
            </a:prstGeom>
            <a:noFill/>
            <a:ln w="9525">
              <a:noFill/>
              <a:miter lim="800000"/>
              <a:headEnd/>
              <a:tailEnd/>
            </a:ln>
            <a:effectLst/>
          </p:spPr>
        </p:pic>
        <p:pic>
          <p:nvPicPr>
            <p:cNvPr id="50184" name="Picture 8"/>
            <p:cNvPicPr>
              <a:picLocks noChangeAspect="1" noChangeArrowheads="1"/>
            </p:cNvPicPr>
            <p:nvPr/>
          </p:nvPicPr>
          <p:blipFill>
            <a:blip r:embed="rId4"/>
            <a:srcRect/>
            <a:stretch>
              <a:fillRect/>
            </a:stretch>
          </p:blipFill>
          <p:spPr bwMode="auto">
            <a:xfrm>
              <a:off x="106" y="2665"/>
              <a:ext cx="1542" cy="360"/>
            </a:xfrm>
            <a:prstGeom prst="rect">
              <a:avLst/>
            </a:prstGeom>
            <a:noFill/>
            <a:ln w="9525">
              <a:noFill/>
              <a:miter lim="800000"/>
              <a:headEnd/>
              <a:tailEnd/>
            </a:ln>
            <a:effectLst/>
          </p:spPr>
        </p:pic>
        <p:pic>
          <p:nvPicPr>
            <p:cNvPr id="50185" name="Picture 9"/>
            <p:cNvPicPr>
              <a:picLocks noChangeAspect="1" noChangeArrowheads="1"/>
            </p:cNvPicPr>
            <p:nvPr/>
          </p:nvPicPr>
          <p:blipFill>
            <a:blip r:embed="rId5"/>
            <a:srcRect/>
            <a:stretch>
              <a:fillRect/>
            </a:stretch>
          </p:blipFill>
          <p:spPr bwMode="auto">
            <a:xfrm>
              <a:off x="133" y="3045"/>
              <a:ext cx="4769" cy="181"/>
            </a:xfrm>
            <a:prstGeom prst="rect">
              <a:avLst/>
            </a:prstGeom>
            <a:noFill/>
            <a:ln w="9525">
              <a:noFill/>
              <a:miter lim="800000"/>
              <a:headEnd/>
              <a:tailEnd/>
            </a:ln>
            <a:effectLst/>
          </p:spPr>
        </p:pic>
      </p:grpSp>
      <p:pic>
        <p:nvPicPr>
          <p:cNvPr id="50186" name="Picture 10"/>
          <p:cNvPicPr>
            <a:picLocks noChangeAspect="1" noChangeArrowheads="1"/>
          </p:cNvPicPr>
          <p:nvPr/>
        </p:nvPicPr>
        <p:blipFill>
          <a:blip r:embed="rId6"/>
          <a:srcRect/>
          <a:stretch>
            <a:fillRect/>
          </a:stretch>
        </p:blipFill>
        <p:spPr bwMode="auto">
          <a:xfrm>
            <a:off x="73025" y="5308600"/>
            <a:ext cx="8940800" cy="121443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1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50186"/>
                                        </p:tgtEl>
                                        <p:attrNameLst>
                                          <p:attrName>style.visibility</p:attrName>
                                        </p:attrNameLst>
                                      </p:cBhvr>
                                      <p:to>
                                        <p:strVal val="visible"/>
                                      </p:to>
                                    </p:set>
                                    <p:animEffect transition="in" filter="dissolve">
                                      <p:cBhvr>
                                        <p:cTn id="11" dur="500"/>
                                        <p:tgtEl>
                                          <p:spTgt spid="50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4210" name="Text Box 2"/>
          <p:cNvSpPr txBox="1">
            <a:spLocks noChangeArrowheads="1"/>
          </p:cNvSpPr>
          <p:nvPr/>
        </p:nvSpPr>
        <p:spPr bwMode="auto">
          <a:xfrm>
            <a:off x="457200" y="304800"/>
            <a:ext cx="8229600" cy="641350"/>
          </a:xfrm>
          <a:prstGeom prst="rect">
            <a:avLst/>
          </a:prstGeom>
          <a:noFill/>
          <a:ln w="9525">
            <a:noFill/>
            <a:miter lim="800000"/>
            <a:headEnd/>
            <a:tailEnd/>
          </a:ln>
        </p:spPr>
        <p:txBody>
          <a:bodyPr>
            <a:prstTxWarp prst="textNoShape">
              <a:avLst/>
            </a:prstTxWarp>
            <a:spAutoFit/>
          </a:bodyPr>
          <a:lstStyle/>
          <a:p>
            <a:pPr algn="ctr">
              <a:spcBef>
                <a:spcPct val="50000"/>
              </a:spcBef>
            </a:pPr>
            <a:r>
              <a:rPr lang="pt-BR" sz="3600" b="1">
                <a:solidFill>
                  <a:srgbClr val="000000"/>
                </a:solidFill>
                <a:latin typeface="Times New Roman"/>
              </a:rPr>
              <a:t>O Nascimento da Ótica Quântica</a:t>
            </a:r>
            <a:endParaRPr lang="en-US" sz="3600" b="1">
              <a:solidFill>
                <a:srgbClr val="000000"/>
              </a:solidFill>
              <a:latin typeface="Times New Roman"/>
            </a:endParaRPr>
          </a:p>
        </p:txBody>
      </p:sp>
      <p:sp>
        <p:nvSpPr>
          <p:cNvPr id="94211" name="Line 3"/>
          <p:cNvSpPr>
            <a:spLocks noChangeShapeType="1"/>
          </p:cNvSpPr>
          <p:nvPr/>
        </p:nvSpPr>
        <p:spPr bwMode="auto">
          <a:xfrm>
            <a:off x="1371600" y="914400"/>
            <a:ext cx="6400800" cy="0"/>
          </a:xfrm>
          <a:prstGeom prst="line">
            <a:avLst/>
          </a:prstGeom>
          <a:noFill/>
          <a:ln w="38100">
            <a:solidFill>
              <a:srgbClr val="FF0000"/>
            </a:solidFill>
            <a:round/>
            <a:headEnd/>
            <a:tailEnd/>
          </a:ln>
        </p:spPr>
        <p:txBody>
          <a:bodyPr>
            <a:prstTxWarp prst="textNoShape">
              <a:avLst/>
            </a:prstTxWarp>
          </a:bodyPr>
          <a:lstStyle/>
          <a:p>
            <a:endParaRPr lang="en-US">
              <a:solidFill>
                <a:srgbClr val="000000"/>
              </a:solidFill>
              <a:latin typeface="Arial" pitchFamily="-109" charset="0"/>
            </a:endParaRPr>
          </a:p>
        </p:txBody>
      </p:sp>
      <p:pic>
        <p:nvPicPr>
          <p:cNvPr id="94212" name="Picture 4"/>
          <p:cNvPicPr>
            <a:picLocks noChangeAspect="1" noChangeArrowheads="1"/>
          </p:cNvPicPr>
          <p:nvPr/>
        </p:nvPicPr>
        <p:blipFill>
          <a:blip r:embed="rId2"/>
          <a:srcRect/>
          <a:stretch>
            <a:fillRect/>
          </a:stretch>
        </p:blipFill>
        <p:spPr bwMode="auto">
          <a:xfrm>
            <a:off x="0" y="1981200"/>
            <a:ext cx="9144000" cy="2038350"/>
          </a:xfrm>
          <a:prstGeom prst="rect">
            <a:avLst/>
          </a:prstGeom>
          <a:noFill/>
          <a:ln w="9525">
            <a:noFill/>
            <a:miter lim="800000"/>
            <a:headEnd/>
            <a:tailEnd/>
          </a:ln>
        </p:spPr>
      </p:pic>
      <p:sp>
        <p:nvSpPr>
          <p:cNvPr id="94213" name="Text Box 5"/>
          <p:cNvSpPr txBox="1">
            <a:spLocks noChangeArrowheads="1"/>
          </p:cNvSpPr>
          <p:nvPr/>
        </p:nvSpPr>
        <p:spPr bwMode="auto">
          <a:xfrm>
            <a:off x="0" y="5702300"/>
            <a:ext cx="9144000" cy="762000"/>
          </a:xfrm>
          <a:prstGeom prst="rect">
            <a:avLst/>
          </a:prstGeom>
          <a:noFill/>
          <a:ln w="9525">
            <a:noFill/>
            <a:miter lim="800000"/>
            <a:headEnd/>
            <a:tailEnd/>
          </a:ln>
        </p:spPr>
        <p:txBody>
          <a:bodyPr>
            <a:prstTxWarp prst="textNoShape">
              <a:avLst/>
            </a:prstTxWarp>
            <a:spAutoFit/>
          </a:bodyPr>
          <a:lstStyle/>
          <a:p>
            <a:pPr algn="just">
              <a:spcBef>
                <a:spcPct val="50000"/>
              </a:spcBef>
              <a:buFontTx/>
              <a:buChar char="•"/>
            </a:pPr>
            <a:r>
              <a:rPr lang="pt-BR" sz="2200">
                <a:solidFill>
                  <a:srgbClr val="FF0000"/>
                </a:solidFill>
                <a:latin typeface="Times New Roman"/>
              </a:rPr>
              <a:t> O nome “fóton” é devido a um químico, G. Lewis, que publicou um trabalho em 1926, “Sobre a conservação dos fótons”...</a:t>
            </a:r>
            <a:endParaRPr lang="en-US" sz="2200">
              <a:solidFill>
                <a:srgbClr val="FF0000"/>
              </a:solidFill>
              <a:latin typeface="Times New Roman"/>
            </a:endParaRPr>
          </a:p>
        </p:txBody>
      </p:sp>
      <p:sp>
        <p:nvSpPr>
          <p:cNvPr id="94214" name="Text Box 6"/>
          <p:cNvSpPr txBox="1">
            <a:spLocks noChangeArrowheads="1"/>
          </p:cNvSpPr>
          <p:nvPr/>
        </p:nvSpPr>
        <p:spPr bwMode="auto">
          <a:xfrm>
            <a:off x="0" y="1155700"/>
            <a:ext cx="9144000" cy="1096963"/>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pt-BR" sz="2200">
                <a:solidFill>
                  <a:srgbClr val="3333CC"/>
                </a:solidFill>
                <a:latin typeface="Times New Roman"/>
              </a:rPr>
              <a:t> A hipótese dos </a:t>
            </a:r>
            <a:r>
              <a:rPr lang="pt-BR" sz="2200" i="1">
                <a:solidFill>
                  <a:srgbClr val="3333CC"/>
                </a:solidFill>
                <a:latin typeface="Times New Roman"/>
              </a:rPr>
              <a:t>quanta de luz</a:t>
            </a:r>
            <a:r>
              <a:rPr lang="pt-BR" sz="2200">
                <a:solidFill>
                  <a:srgbClr val="3333CC"/>
                </a:solidFill>
                <a:latin typeface="Times New Roman"/>
              </a:rPr>
              <a:t>.  O famoso trabalho de Einstein, “Um ponto de vista heurístico sobre a criação e conversão da luz”, </a:t>
            </a:r>
            <a:r>
              <a:rPr lang="pt-BR" sz="2200" i="1">
                <a:solidFill>
                  <a:srgbClr val="3333CC"/>
                </a:solidFill>
                <a:latin typeface="Times New Roman"/>
              </a:rPr>
              <a:t>Annalen der Physik </a:t>
            </a:r>
            <a:r>
              <a:rPr lang="pt-BR" sz="2200" b="1" i="1">
                <a:solidFill>
                  <a:srgbClr val="3333CC"/>
                </a:solidFill>
                <a:latin typeface="Times New Roman"/>
              </a:rPr>
              <a:t>17</a:t>
            </a:r>
            <a:r>
              <a:rPr lang="pt-BR" sz="2200" i="1">
                <a:solidFill>
                  <a:srgbClr val="3333CC"/>
                </a:solidFill>
                <a:latin typeface="Times New Roman"/>
              </a:rPr>
              <a:t>, 132 (1905)</a:t>
            </a:r>
            <a:r>
              <a:rPr lang="pt-BR" sz="2200">
                <a:solidFill>
                  <a:srgbClr val="3333CC"/>
                </a:solidFill>
                <a:latin typeface="Times New Roman"/>
              </a:rPr>
              <a:t>.</a:t>
            </a:r>
            <a:endParaRPr lang="en-US" sz="2200">
              <a:solidFill>
                <a:srgbClr val="3333CC"/>
              </a:solidFill>
              <a:latin typeface="Times New Roman"/>
            </a:endParaRPr>
          </a:p>
        </p:txBody>
      </p:sp>
      <p:pic>
        <p:nvPicPr>
          <p:cNvPr id="94215" name="Picture 7"/>
          <p:cNvPicPr>
            <a:picLocks noChangeAspect="1" noChangeArrowheads="1"/>
          </p:cNvPicPr>
          <p:nvPr/>
        </p:nvPicPr>
        <p:blipFill>
          <a:blip r:embed="rId3"/>
          <a:srcRect/>
          <a:stretch>
            <a:fillRect/>
          </a:stretch>
        </p:blipFill>
        <p:spPr bwMode="auto">
          <a:xfrm>
            <a:off x="0" y="4037013"/>
            <a:ext cx="4933950" cy="1644650"/>
          </a:xfrm>
          <a:prstGeom prst="rect">
            <a:avLst/>
          </a:prstGeom>
          <a:noFill/>
          <a:ln w="9525">
            <a:noFill/>
            <a:miter lim="800000"/>
            <a:headEnd/>
            <a:tailEnd/>
          </a:ln>
        </p:spPr>
      </p:pic>
      <p:sp>
        <p:nvSpPr>
          <p:cNvPr id="94216" name="Text Box 8"/>
          <p:cNvSpPr txBox="1">
            <a:spLocks noChangeArrowheads="1"/>
          </p:cNvSpPr>
          <p:nvPr/>
        </p:nvSpPr>
        <p:spPr bwMode="auto">
          <a:xfrm>
            <a:off x="5213350" y="4687888"/>
            <a:ext cx="3725863" cy="762000"/>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pt-BR" sz="2200">
                <a:solidFill>
                  <a:srgbClr val="008000"/>
                </a:solidFill>
                <a:latin typeface="Times New Roman"/>
              </a:rPr>
              <a:t> G. Wentzel, Z. Phys. </a:t>
            </a:r>
            <a:r>
              <a:rPr lang="pt-BR" sz="2200" b="1">
                <a:solidFill>
                  <a:srgbClr val="008000"/>
                </a:solidFill>
                <a:latin typeface="Times New Roman"/>
              </a:rPr>
              <a:t>22</a:t>
            </a:r>
            <a:r>
              <a:rPr lang="pt-BR" sz="2200">
                <a:solidFill>
                  <a:srgbClr val="008000"/>
                </a:solidFill>
                <a:latin typeface="Times New Roman"/>
              </a:rPr>
              <a:t>, 193 (1924)</a:t>
            </a:r>
            <a:endParaRPr lang="en-US" sz="2200">
              <a:solidFill>
                <a:srgbClr val="008000"/>
              </a:solidFill>
              <a:latin typeface="Times New Roman"/>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10" descr="Screen Shot 2021-03-17 at 5.14.10 PM.png"/>
          <p:cNvPicPr>
            <a:picLocks noChangeAspect="1"/>
          </p:cNvPicPr>
          <p:nvPr/>
        </p:nvPicPr>
        <p:blipFill>
          <a:blip r:embed="rId2"/>
          <a:stretch>
            <a:fillRect/>
          </a:stretch>
        </p:blipFill>
        <p:spPr>
          <a:xfrm>
            <a:off x="79413" y="228599"/>
            <a:ext cx="8953145" cy="6423781"/>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Rectangle 2"/>
          <p:cNvSpPr>
            <a:spLocks noGrp="1" noChangeArrowheads="1"/>
          </p:cNvSpPr>
          <p:nvPr>
            <p:ph type="title" idx="4294967295"/>
          </p:nvPr>
        </p:nvSpPr>
        <p:spPr/>
        <p:txBody>
          <a:bodyPr/>
          <a:lstStyle/>
          <a:p>
            <a:r>
              <a:rPr lang="en-GB"/>
              <a:t>Experimento de Millikan 1916</a:t>
            </a:r>
          </a:p>
        </p:txBody>
      </p:sp>
      <p:grpSp>
        <p:nvGrpSpPr>
          <p:cNvPr id="70659" name="Group 3"/>
          <p:cNvGrpSpPr>
            <a:grpSpLocks/>
          </p:cNvGrpSpPr>
          <p:nvPr/>
        </p:nvGrpSpPr>
        <p:grpSpPr bwMode="auto">
          <a:xfrm>
            <a:off x="974725" y="827088"/>
            <a:ext cx="6265863" cy="2519362"/>
            <a:chOff x="158" y="709"/>
            <a:chExt cx="3947" cy="1587"/>
          </a:xfrm>
        </p:grpSpPr>
        <p:pic>
          <p:nvPicPr>
            <p:cNvPr id="70660" name="Picture 4"/>
            <p:cNvPicPr>
              <a:picLocks noChangeAspect="1" noChangeArrowheads="1"/>
            </p:cNvPicPr>
            <p:nvPr/>
          </p:nvPicPr>
          <p:blipFill>
            <a:blip r:embed="rId3"/>
            <a:srcRect/>
            <a:stretch>
              <a:fillRect/>
            </a:stretch>
          </p:blipFill>
          <p:spPr bwMode="auto">
            <a:xfrm>
              <a:off x="158" y="709"/>
              <a:ext cx="3947" cy="1587"/>
            </a:xfrm>
            <a:prstGeom prst="rect">
              <a:avLst/>
            </a:prstGeom>
            <a:noFill/>
            <a:ln w="9525">
              <a:noFill/>
              <a:miter lim="800000"/>
              <a:headEnd/>
              <a:tailEnd/>
            </a:ln>
            <a:effectLst/>
          </p:spPr>
        </p:pic>
        <p:sp>
          <p:nvSpPr>
            <p:cNvPr id="70661" name="Line 5"/>
            <p:cNvSpPr>
              <a:spLocks noChangeShapeType="1"/>
            </p:cNvSpPr>
            <p:nvPr/>
          </p:nvSpPr>
          <p:spPr bwMode="auto">
            <a:xfrm>
              <a:off x="204" y="1527"/>
              <a:ext cx="3883" cy="1"/>
            </a:xfrm>
            <a:prstGeom prst="line">
              <a:avLst/>
            </a:prstGeom>
            <a:noFill/>
            <a:ln w="28575">
              <a:solidFill>
                <a:srgbClr val="FF3300"/>
              </a:solidFill>
              <a:round/>
              <a:headEnd/>
              <a:tailEnd/>
            </a:ln>
            <a:effectLst/>
          </p:spPr>
          <p:txBody>
            <a:bodyPr>
              <a:prstTxWarp prst="textNoShape">
                <a:avLst/>
              </a:prstTxWarp>
            </a:bodyPr>
            <a:lstStyle/>
            <a:p>
              <a:endParaRPr lang="en-US"/>
            </a:p>
          </p:txBody>
        </p:sp>
        <p:sp>
          <p:nvSpPr>
            <p:cNvPr id="70662" name="Line 6"/>
            <p:cNvSpPr>
              <a:spLocks noChangeShapeType="1"/>
            </p:cNvSpPr>
            <p:nvPr/>
          </p:nvSpPr>
          <p:spPr bwMode="auto">
            <a:xfrm>
              <a:off x="198" y="1660"/>
              <a:ext cx="2443" cy="1"/>
            </a:xfrm>
            <a:prstGeom prst="line">
              <a:avLst/>
            </a:prstGeom>
            <a:noFill/>
            <a:ln w="28575">
              <a:solidFill>
                <a:srgbClr val="FF3300"/>
              </a:solidFill>
              <a:round/>
              <a:headEnd/>
              <a:tailEnd/>
            </a:ln>
            <a:effectLst/>
          </p:spPr>
          <p:txBody>
            <a:bodyPr>
              <a:prstTxWarp prst="textNoShape">
                <a:avLst/>
              </a:prstTxWarp>
            </a:bodyPr>
            <a:lstStyle/>
            <a:p>
              <a:endParaRPr lang="en-US"/>
            </a:p>
          </p:txBody>
        </p:sp>
        <p:sp>
          <p:nvSpPr>
            <p:cNvPr id="70663" name="Line 7"/>
            <p:cNvSpPr>
              <a:spLocks noChangeShapeType="1"/>
            </p:cNvSpPr>
            <p:nvPr/>
          </p:nvSpPr>
          <p:spPr bwMode="auto">
            <a:xfrm>
              <a:off x="1220" y="1967"/>
              <a:ext cx="1440" cy="1"/>
            </a:xfrm>
            <a:prstGeom prst="line">
              <a:avLst/>
            </a:prstGeom>
            <a:noFill/>
            <a:ln w="28575">
              <a:solidFill>
                <a:srgbClr val="FF3300"/>
              </a:solidFill>
              <a:round/>
              <a:headEnd/>
              <a:tailEnd/>
            </a:ln>
            <a:effectLst/>
          </p:spPr>
          <p:txBody>
            <a:bodyPr>
              <a:prstTxWarp prst="textNoShape">
                <a:avLst/>
              </a:prstTxWarp>
            </a:bodyPr>
            <a:lstStyle/>
            <a:p>
              <a:endParaRPr lang="en-US"/>
            </a:p>
          </p:txBody>
        </p:sp>
        <p:sp>
          <p:nvSpPr>
            <p:cNvPr id="70664" name="Line 8"/>
            <p:cNvSpPr>
              <a:spLocks noChangeShapeType="1"/>
            </p:cNvSpPr>
            <p:nvPr/>
          </p:nvSpPr>
          <p:spPr bwMode="auto">
            <a:xfrm>
              <a:off x="622" y="2284"/>
              <a:ext cx="1440" cy="1"/>
            </a:xfrm>
            <a:prstGeom prst="line">
              <a:avLst/>
            </a:prstGeom>
            <a:noFill/>
            <a:ln w="28575">
              <a:solidFill>
                <a:srgbClr val="FF3300"/>
              </a:solidFill>
              <a:round/>
              <a:headEnd/>
              <a:tailEnd/>
            </a:ln>
            <a:effectLst/>
          </p:spPr>
          <p:txBody>
            <a:bodyPr>
              <a:prstTxWarp prst="textNoShape">
                <a:avLst/>
              </a:prstTxWarp>
            </a:bodyPr>
            <a:lstStyle/>
            <a:p>
              <a:endParaRPr lang="en-US"/>
            </a:p>
          </p:txBody>
        </p:sp>
        <p:sp>
          <p:nvSpPr>
            <p:cNvPr id="70665" name="Line 9"/>
            <p:cNvSpPr>
              <a:spLocks noChangeShapeType="1"/>
            </p:cNvSpPr>
            <p:nvPr/>
          </p:nvSpPr>
          <p:spPr bwMode="auto">
            <a:xfrm>
              <a:off x="1578" y="1814"/>
              <a:ext cx="1846" cy="1"/>
            </a:xfrm>
            <a:prstGeom prst="line">
              <a:avLst/>
            </a:prstGeom>
            <a:noFill/>
            <a:ln w="28575">
              <a:solidFill>
                <a:srgbClr val="FF3300"/>
              </a:solidFill>
              <a:round/>
              <a:headEnd/>
              <a:tailEnd/>
            </a:ln>
            <a:effectLst/>
          </p:spPr>
          <p:txBody>
            <a:bodyPr>
              <a:prstTxWarp prst="textNoShape">
                <a:avLst/>
              </a:prstTxWarp>
            </a:bodyPr>
            <a:lstStyle/>
            <a:p>
              <a:endParaRPr lang="en-US"/>
            </a:p>
          </p:txBody>
        </p:sp>
      </p:grpSp>
      <p:sp>
        <p:nvSpPr>
          <p:cNvPr id="70666" name="Text Box 10"/>
          <p:cNvSpPr txBox="1">
            <a:spLocks noChangeArrowheads="1"/>
          </p:cNvSpPr>
          <p:nvPr/>
        </p:nvSpPr>
        <p:spPr bwMode="auto">
          <a:xfrm>
            <a:off x="582613" y="6102350"/>
            <a:ext cx="7832725" cy="457200"/>
          </a:xfrm>
          <a:prstGeom prst="rect">
            <a:avLst/>
          </a:prstGeom>
          <a:noFill/>
          <a:ln w="9525">
            <a:noFill/>
            <a:miter lim="800000"/>
            <a:headEnd/>
            <a:tailEnd/>
          </a:ln>
          <a:effectLst/>
        </p:spPr>
        <p:txBody>
          <a:bodyPr wrap="none">
            <a:prstTxWarp prst="textNoShape">
              <a:avLst/>
            </a:prstTxWarp>
            <a:spAutoFit/>
          </a:bodyPr>
          <a:lstStyle/>
          <a:p>
            <a:pPr eaLnBrk="0" hangingPunct="0"/>
            <a:r>
              <a:rPr lang="fr-FR" sz="2400" b="1">
                <a:solidFill>
                  <a:schemeClr val="accent2"/>
                </a:solidFill>
                <a:latin typeface="Tahoma" pitchFamily="-106" charset="0"/>
              </a:rPr>
              <a:t>Mesmo assim, acordo perfeito com eq. de Einstein</a:t>
            </a:r>
          </a:p>
        </p:txBody>
      </p:sp>
      <p:pic>
        <p:nvPicPr>
          <p:cNvPr id="70667" name="Picture 11" descr="Millikan"/>
          <p:cNvPicPr>
            <a:picLocks noChangeAspect="1" noChangeArrowheads="1"/>
          </p:cNvPicPr>
          <p:nvPr/>
        </p:nvPicPr>
        <p:blipFill>
          <a:blip r:embed="rId4"/>
          <a:srcRect/>
          <a:stretch>
            <a:fillRect/>
          </a:stretch>
        </p:blipFill>
        <p:spPr bwMode="auto">
          <a:xfrm>
            <a:off x="7769225" y="260350"/>
            <a:ext cx="1016000" cy="1439863"/>
          </a:xfrm>
          <a:prstGeom prst="rect">
            <a:avLst/>
          </a:prstGeom>
          <a:noFill/>
        </p:spPr>
      </p:pic>
      <p:grpSp>
        <p:nvGrpSpPr>
          <p:cNvPr id="70668" name="Group 12"/>
          <p:cNvGrpSpPr>
            <a:grpSpLocks/>
          </p:cNvGrpSpPr>
          <p:nvPr/>
        </p:nvGrpSpPr>
        <p:grpSpPr bwMode="auto">
          <a:xfrm>
            <a:off x="738188" y="3535363"/>
            <a:ext cx="6877050" cy="2117725"/>
            <a:chOff x="465" y="2227"/>
            <a:chExt cx="4332" cy="1334"/>
          </a:xfrm>
        </p:grpSpPr>
        <p:pic>
          <p:nvPicPr>
            <p:cNvPr id="70669" name="Picture 13"/>
            <p:cNvPicPr>
              <a:picLocks noChangeAspect="1" noChangeArrowheads="1"/>
            </p:cNvPicPr>
            <p:nvPr/>
          </p:nvPicPr>
          <p:blipFill>
            <a:blip r:embed="rId5"/>
            <a:srcRect/>
            <a:stretch>
              <a:fillRect/>
            </a:stretch>
          </p:blipFill>
          <p:spPr bwMode="auto">
            <a:xfrm>
              <a:off x="465" y="2227"/>
              <a:ext cx="4332" cy="1324"/>
            </a:xfrm>
            <a:prstGeom prst="rect">
              <a:avLst/>
            </a:prstGeom>
            <a:noFill/>
            <a:ln w="9525">
              <a:noFill/>
              <a:miter lim="800000"/>
              <a:headEnd/>
              <a:tailEnd/>
            </a:ln>
            <a:effectLst/>
          </p:spPr>
        </p:pic>
        <p:sp>
          <p:nvSpPr>
            <p:cNvPr id="70670" name="Line 14"/>
            <p:cNvSpPr>
              <a:spLocks noChangeShapeType="1"/>
            </p:cNvSpPr>
            <p:nvPr/>
          </p:nvSpPr>
          <p:spPr bwMode="auto">
            <a:xfrm>
              <a:off x="4214" y="2544"/>
              <a:ext cx="528" cy="0"/>
            </a:xfrm>
            <a:prstGeom prst="line">
              <a:avLst/>
            </a:prstGeom>
            <a:noFill/>
            <a:ln w="28575">
              <a:solidFill>
                <a:srgbClr val="FF0000"/>
              </a:solidFill>
              <a:round/>
              <a:headEnd/>
              <a:tailEnd/>
            </a:ln>
            <a:effectLst/>
          </p:spPr>
          <p:txBody>
            <a:bodyPr>
              <a:prstTxWarp prst="textNoShape">
                <a:avLst/>
              </a:prstTxWarp>
            </a:bodyPr>
            <a:lstStyle/>
            <a:p>
              <a:endParaRPr lang="en-US"/>
            </a:p>
          </p:txBody>
        </p:sp>
        <p:sp>
          <p:nvSpPr>
            <p:cNvPr id="70671" name="Line 15"/>
            <p:cNvSpPr>
              <a:spLocks noChangeShapeType="1"/>
            </p:cNvSpPr>
            <p:nvPr/>
          </p:nvSpPr>
          <p:spPr bwMode="auto">
            <a:xfrm>
              <a:off x="518" y="2716"/>
              <a:ext cx="4070" cy="0"/>
            </a:xfrm>
            <a:prstGeom prst="line">
              <a:avLst/>
            </a:prstGeom>
            <a:noFill/>
            <a:ln w="28575">
              <a:solidFill>
                <a:srgbClr val="FF0000"/>
              </a:solidFill>
              <a:round/>
              <a:headEnd/>
              <a:tailEnd/>
            </a:ln>
            <a:effectLst/>
          </p:spPr>
          <p:txBody>
            <a:bodyPr>
              <a:prstTxWarp prst="textNoShape">
                <a:avLst/>
              </a:prstTxWarp>
            </a:bodyPr>
            <a:lstStyle/>
            <a:p>
              <a:endParaRPr lang="en-US"/>
            </a:p>
          </p:txBody>
        </p:sp>
        <p:sp>
          <p:nvSpPr>
            <p:cNvPr id="70672" name="Line 16"/>
            <p:cNvSpPr>
              <a:spLocks noChangeShapeType="1"/>
            </p:cNvSpPr>
            <p:nvPr/>
          </p:nvSpPr>
          <p:spPr bwMode="auto">
            <a:xfrm>
              <a:off x="504" y="3052"/>
              <a:ext cx="2611" cy="0"/>
            </a:xfrm>
            <a:prstGeom prst="line">
              <a:avLst/>
            </a:prstGeom>
            <a:noFill/>
            <a:ln w="28575">
              <a:solidFill>
                <a:srgbClr val="FF0000"/>
              </a:solidFill>
              <a:round/>
              <a:headEnd/>
              <a:tailEnd/>
            </a:ln>
            <a:effectLst/>
          </p:spPr>
          <p:txBody>
            <a:bodyPr>
              <a:prstTxWarp prst="textNoShape">
                <a:avLst/>
              </a:prstTxWarp>
            </a:bodyPr>
            <a:lstStyle/>
            <a:p>
              <a:endParaRPr lang="en-US"/>
            </a:p>
          </p:txBody>
        </p:sp>
        <p:sp>
          <p:nvSpPr>
            <p:cNvPr id="70673" name="Line 17"/>
            <p:cNvSpPr>
              <a:spLocks noChangeShapeType="1"/>
            </p:cNvSpPr>
            <p:nvPr/>
          </p:nvSpPr>
          <p:spPr bwMode="auto">
            <a:xfrm>
              <a:off x="850" y="3561"/>
              <a:ext cx="3898" cy="0"/>
            </a:xfrm>
            <a:prstGeom prst="line">
              <a:avLst/>
            </a:prstGeom>
            <a:noFill/>
            <a:ln w="28575">
              <a:solidFill>
                <a:srgbClr val="FF0000"/>
              </a:solidFill>
              <a:round/>
              <a:headEnd/>
              <a:tailEnd/>
            </a:ln>
            <a:effectLst/>
          </p:spPr>
          <p:txBody>
            <a:bodyPr>
              <a:prstTxWarp prst="textNoShape">
                <a:avLst/>
              </a:prstTxWarp>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659"/>
                                        </p:tgtEl>
                                        <p:attrNameLst>
                                          <p:attrName>style.visibility</p:attrName>
                                        </p:attrNameLst>
                                      </p:cBhvr>
                                      <p:to>
                                        <p:strVal val="visible"/>
                                      </p:to>
                                    </p:set>
                                    <p:animEffect transition="in" filter="fade">
                                      <p:cBhvr>
                                        <p:cTn id="7" dur="500"/>
                                        <p:tgtEl>
                                          <p:spTgt spid="7065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066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06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6" grpId="0"/>
    </p:bld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Text Box 2"/>
          <p:cNvSpPr txBox="1">
            <a:spLocks noChangeArrowheads="1"/>
          </p:cNvSpPr>
          <p:nvPr/>
        </p:nvSpPr>
        <p:spPr bwMode="auto">
          <a:xfrm>
            <a:off x="0" y="0"/>
            <a:ext cx="9144000" cy="701675"/>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spAutoFit/>
          </a:bodyPr>
          <a:lstStyle/>
          <a:p>
            <a:pPr algn="ctr">
              <a:spcBef>
                <a:spcPct val="50000"/>
              </a:spcBef>
            </a:pPr>
            <a:r>
              <a:rPr lang="en-US" altLang="en-US" sz="4000" b="1">
                <a:latin typeface="Comic Sans MS" panose="030F0702030302020204" pitchFamily="66" charset="0"/>
              </a:rPr>
              <a:t>Rudimentos da teoria corpuscular</a:t>
            </a:r>
          </a:p>
        </p:txBody>
      </p:sp>
      <p:sp>
        <p:nvSpPr>
          <p:cNvPr id="72707" name="Line 3"/>
          <p:cNvSpPr>
            <a:spLocks noChangeShapeType="1"/>
          </p:cNvSpPr>
          <p:nvPr/>
        </p:nvSpPr>
        <p:spPr bwMode="auto">
          <a:xfrm>
            <a:off x="449263" y="647700"/>
            <a:ext cx="8216900" cy="0"/>
          </a:xfrm>
          <a:prstGeom prst="line">
            <a:avLst/>
          </a:prstGeom>
          <a:noFill/>
          <a:ln w="38100">
            <a:solidFill>
              <a:srgbClr val="FF0000"/>
            </a:solidFill>
            <a:round/>
            <a:headEnd/>
            <a:tailEn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p>
            <a:endParaRPr lang="en-US"/>
          </a:p>
        </p:txBody>
      </p:sp>
      <p:sp>
        <p:nvSpPr>
          <p:cNvPr id="72708" name="Text Box 4"/>
          <p:cNvSpPr txBox="1">
            <a:spLocks noChangeArrowheads="1"/>
          </p:cNvSpPr>
          <p:nvPr/>
        </p:nvSpPr>
        <p:spPr bwMode="auto">
          <a:xfrm>
            <a:off x="265113" y="781050"/>
            <a:ext cx="8401050" cy="701675"/>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spAutoFit/>
          </a:bodyPr>
          <a:lstStyle/>
          <a:p>
            <a:pPr algn="just">
              <a:spcBef>
                <a:spcPct val="50000"/>
              </a:spcBef>
            </a:pPr>
            <a:r>
              <a:rPr lang="en-US" altLang="en-US" sz="2000" b="1">
                <a:solidFill>
                  <a:srgbClr val="800080"/>
                </a:solidFill>
                <a:latin typeface="Times New Roman" panose="02020603050405020304" pitchFamily="18" charset="0"/>
              </a:rPr>
              <a:t>E o problema da velocidade da luz ser menor em meios com </a:t>
            </a:r>
            <a:r>
              <a:rPr lang="en-US" altLang="en-US" sz="2000" b="1" i="1">
                <a:solidFill>
                  <a:srgbClr val="800080"/>
                </a:solidFill>
                <a:latin typeface="Times New Roman" panose="02020603050405020304" pitchFamily="18" charset="0"/>
              </a:rPr>
              <a:t>n</a:t>
            </a:r>
            <a:r>
              <a:rPr lang="en-US" altLang="en-US" sz="2000" b="1">
                <a:solidFill>
                  <a:srgbClr val="800080"/>
                </a:solidFill>
                <a:latin typeface="Times New Roman" panose="02020603050405020304" pitchFamily="18" charset="0"/>
              </a:rPr>
              <a:t> maior?  Como isso afeta os “corpúsculos” quânticos?</a:t>
            </a:r>
            <a:endParaRPr lang="en-US" altLang="en-US" sz="2000" b="1">
              <a:solidFill>
                <a:srgbClr val="800080"/>
              </a:solidFill>
              <a:latin typeface="Times New Roman" panose="02020603050405020304" pitchFamily="18" charset="0"/>
              <a:sym typeface="MT Symbol" pitchFamily="82" charset="2"/>
            </a:endParaRPr>
          </a:p>
        </p:txBody>
      </p:sp>
      <p:pic>
        <p:nvPicPr>
          <p:cNvPr id="72709" name="Picture 5" descr="Fermat-Refraction"/>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1600200"/>
            <a:ext cx="4629150" cy="52578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72710" name="Text Box 6"/>
          <p:cNvSpPr txBox="1">
            <a:spLocks noChangeArrowheads="1"/>
          </p:cNvSpPr>
          <p:nvPr/>
        </p:nvSpPr>
        <p:spPr bwMode="auto">
          <a:xfrm>
            <a:off x="3622675" y="1914525"/>
            <a:ext cx="2319338" cy="396875"/>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a:solidFill>
                  <a:srgbClr val="800080"/>
                </a:solidFill>
                <a:latin typeface="Times New Roman" panose="02020603050405020304" pitchFamily="18" charset="0"/>
              </a:rPr>
              <a:t>Refração</a:t>
            </a:r>
          </a:p>
        </p:txBody>
      </p:sp>
      <p:sp>
        <p:nvSpPr>
          <p:cNvPr id="72711" name="Text Box 7"/>
          <p:cNvSpPr txBox="1">
            <a:spLocks noChangeArrowheads="1"/>
          </p:cNvSpPr>
          <p:nvPr/>
        </p:nvSpPr>
        <p:spPr bwMode="auto">
          <a:xfrm>
            <a:off x="5665788" y="2046288"/>
            <a:ext cx="2319337" cy="1311275"/>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dirty="0">
                <a:solidFill>
                  <a:srgbClr val="800080"/>
                </a:solidFill>
                <a:latin typeface="Times New Roman" panose="02020603050405020304" pitchFamily="18" charset="0"/>
              </a:rPr>
              <a:t>p</a:t>
            </a:r>
            <a:r>
              <a:rPr lang="en-US" altLang="en-US" sz="2000" b="1" baseline="-25000" dirty="0">
                <a:solidFill>
                  <a:srgbClr val="800080"/>
                </a:solidFill>
                <a:latin typeface="Times New Roman" panose="02020603050405020304" pitchFamily="18" charset="0"/>
              </a:rPr>
              <a:t>1 </a:t>
            </a:r>
            <a:r>
              <a:rPr lang="en-US" altLang="en-US" sz="2000" b="1" baseline="30000" dirty="0">
                <a:solidFill>
                  <a:srgbClr val="800080"/>
                </a:solidFill>
                <a:latin typeface="Gloucester MT Extra Condensed" panose="02030808020601010101" pitchFamily="18" charset="0"/>
              </a:rPr>
              <a:t>∕ ∕ </a:t>
            </a:r>
            <a:r>
              <a:rPr lang="en-US" altLang="en-US" sz="2000" b="1" dirty="0">
                <a:solidFill>
                  <a:srgbClr val="800080"/>
                </a:solidFill>
                <a:latin typeface="Gloucester MT Extra Condensed" panose="02030808020601010101" pitchFamily="18" charset="0"/>
              </a:rPr>
              <a:t> = </a:t>
            </a:r>
            <a:r>
              <a:rPr lang="en-US" altLang="en-US" sz="2000" b="1" dirty="0">
                <a:solidFill>
                  <a:srgbClr val="800080"/>
                </a:solidFill>
                <a:latin typeface="Times New Roman" panose="02020603050405020304" pitchFamily="18" charset="0"/>
              </a:rPr>
              <a:t>p</a:t>
            </a:r>
            <a:r>
              <a:rPr lang="en-US" altLang="en-US" sz="2000" b="1" baseline="-25000" dirty="0">
                <a:solidFill>
                  <a:srgbClr val="800080"/>
                </a:solidFill>
                <a:latin typeface="Times New Roman" panose="02020603050405020304" pitchFamily="18" charset="0"/>
              </a:rPr>
              <a:t>2 </a:t>
            </a:r>
            <a:r>
              <a:rPr lang="en-US" altLang="en-US" sz="2000" b="1" baseline="30000" dirty="0">
                <a:solidFill>
                  <a:srgbClr val="800080"/>
                </a:solidFill>
                <a:latin typeface="Gloucester MT Extra Condensed" panose="02030808020601010101" pitchFamily="18" charset="0"/>
              </a:rPr>
              <a:t>∕ ∕</a:t>
            </a:r>
            <a:endParaRPr lang="en-US" altLang="en-US" sz="2000" b="1" dirty="0">
              <a:solidFill>
                <a:srgbClr val="800080"/>
              </a:solidFill>
              <a:latin typeface="Gloucester MT Extra Condensed" panose="02030808020601010101" pitchFamily="18" charset="0"/>
            </a:endParaRPr>
          </a:p>
          <a:p>
            <a:pPr algn="ctr">
              <a:spcBef>
                <a:spcPct val="50000"/>
              </a:spcBef>
            </a:pPr>
            <a:endParaRPr lang="en-US" altLang="en-US" sz="2000" b="1" dirty="0">
              <a:solidFill>
                <a:srgbClr val="800080"/>
              </a:solidFill>
              <a:latin typeface="Gloucester MT Extra Condensed" panose="02030808020601010101" pitchFamily="18" charset="0"/>
              <a:sym typeface="MT Symbol" pitchFamily="82" charset="2"/>
            </a:endParaRPr>
          </a:p>
          <a:p>
            <a:pPr algn="ctr">
              <a:spcBef>
                <a:spcPct val="50000"/>
              </a:spcBef>
            </a:pPr>
            <a:r>
              <a:rPr lang="en-US" altLang="en-US" sz="2000" b="1" dirty="0">
                <a:solidFill>
                  <a:srgbClr val="800080"/>
                </a:solidFill>
                <a:latin typeface="Times New Roman" panose="02020603050405020304" pitchFamily="18" charset="0"/>
                <a:sym typeface="MT Symbol" pitchFamily="82" charset="2"/>
              </a:rPr>
              <a:t>p</a:t>
            </a:r>
            <a:r>
              <a:rPr lang="en-US" altLang="en-US" sz="2000" b="1" baseline="-25000" dirty="0">
                <a:solidFill>
                  <a:srgbClr val="800080"/>
                </a:solidFill>
                <a:latin typeface="Times New Roman" panose="02020603050405020304" pitchFamily="18" charset="0"/>
                <a:sym typeface="MT Symbol" pitchFamily="82" charset="2"/>
              </a:rPr>
              <a:t>2 </a:t>
            </a:r>
            <a:r>
              <a:rPr lang="en-US" altLang="en-US" sz="2000" b="1" dirty="0">
                <a:solidFill>
                  <a:srgbClr val="800080"/>
                </a:solidFill>
                <a:latin typeface="Times New Roman" panose="02020603050405020304" pitchFamily="18" charset="0"/>
                <a:sym typeface="MT Symbol" pitchFamily="82" charset="2"/>
              </a:rPr>
              <a:t> &gt; p</a:t>
            </a:r>
            <a:r>
              <a:rPr lang="en-US" altLang="en-US" sz="2000" b="1" baseline="-25000" dirty="0">
                <a:solidFill>
                  <a:srgbClr val="800080"/>
                </a:solidFill>
                <a:latin typeface="Times New Roman" panose="02020603050405020304" pitchFamily="18" charset="0"/>
                <a:sym typeface="MT Symbol" pitchFamily="82" charset="2"/>
              </a:rPr>
              <a:t>1 </a:t>
            </a:r>
            <a:r>
              <a:rPr lang="en-US" altLang="en-US" sz="2000" b="1" dirty="0">
                <a:solidFill>
                  <a:srgbClr val="800080"/>
                </a:solidFill>
                <a:latin typeface="Times New Roman" panose="02020603050405020304" pitchFamily="18" charset="0"/>
                <a:sym typeface="MT Symbol" pitchFamily="82" charset="2"/>
              </a:rPr>
              <a:t>  </a:t>
            </a:r>
            <a:endParaRPr lang="en-US" altLang="en-US" sz="2000" b="1" baseline="-25000" dirty="0">
              <a:solidFill>
                <a:srgbClr val="800080"/>
              </a:solidFill>
              <a:latin typeface="Times New Roman" panose="02020603050405020304" pitchFamily="18" charset="0"/>
              <a:sym typeface="MT Symbol" pitchFamily="82" charset="2"/>
            </a:endParaRPr>
          </a:p>
        </p:txBody>
      </p:sp>
      <p:sp>
        <p:nvSpPr>
          <p:cNvPr id="72712" name="Text Box 8"/>
          <p:cNvSpPr txBox="1">
            <a:spLocks noChangeArrowheads="1"/>
          </p:cNvSpPr>
          <p:nvPr/>
        </p:nvSpPr>
        <p:spPr bwMode="auto">
          <a:xfrm>
            <a:off x="5394326" y="3921126"/>
            <a:ext cx="3271837" cy="2682875"/>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dirty="0" err="1">
                <a:solidFill>
                  <a:srgbClr val="800080"/>
                </a:solidFill>
                <a:latin typeface="Times New Roman" panose="02020603050405020304" pitchFamily="18" charset="0"/>
              </a:rPr>
              <a:t>Relação</a:t>
            </a:r>
            <a:r>
              <a:rPr lang="en-US" altLang="en-US" sz="2000" b="1" dirty="0">
                <a:solidFill>
                  <a:srgbClr val="800080"/>
                </a:solidFill>
                <a:latin typeface="Times New Roman" panose="02020603050405020304" pitchFamily="18" charset="0"/>
              </a:rPr>
              <a:t> de de Broglie</a:t>
            </a:r>
          </a:p>
          <a:p>
            <a:pPr algn="ctr">
              <a:spcBef>
                <a:spcPct val="50000"/>
              </a:spcBef>
            </a:pPr>
            <a:r>
              <a:rPr lang="en-US" altLang="en-US" sz="2000" b="1" dirty="0">
                <a:solidFill>
                  <a:srgbClr val="800080"/>
                </a:solidFill>
                <a:latin typeface="Times New Roman" panose="02020603050405020304" pitchFamily="18" charset="0"/>
              </a:rPr>
              <a:t>p=h/</a:t>
            </a:r>
            <a:r>
              <a:rPr lang="en-US" altLang="en-US" sz="2000" b="1" dirty="0">
                <a:solidFill>
                  <a:srgbClr val="800080"/>
                </a:solidFill>
                <a:latin typeface="Symbol" panose="05050102010706020507" pitchFamily="18" charset="2"/>
              </a:rPr>
              <a:t>l</a:t>
            </a:r>
          </a:p>
          <a:p>
            <a:pPr algn="ctr">
              <a:spcBef>
                <a:spcPct val="50000"/>
              </a:spcBef>
            </a:pPr>
            <a:endParaRPr lang="en-US" altLang="en-US" sz="2000" b="1" dirty="0">
              <a:solidFill>
                <a:srgbClr val="800080"/>
              </a:solidFill>
              <a:latin typeface="Gloucester MT Extra Condensed" panose="02030808020601010101" pitchFamily="18" charset="0"/>
              <a:sym typeface="MT Symbol" pitchFamily="82" charset="2"/>
            </a:endParaRPr>
          </a:p>
          <a:p>
            <a:pPr algn="ctr">
              <a:spcBef>
                <a:spcPct val="50000"/>
              </a:spcBef>
            </a:pPr>
            <a:r>
              <a:rPr lang="en-US" altLang="en-US" sz="2000" b="1" dirty="0">
                <a:solidFill>
                  <a:srgbClr val="800080"/>
                </a:solidFill>
                <a:latin typeface="Times New Roman" panose="02020603050405020304" pitchFamily="18" charset="0"/>
                <a:sym typeface="MT Symbol" pitchFamily="82" charset="2"/>
              </a:rPr>
              <a:t>h/</a:t>
            </a:r>
            <a:r>
              <a:rPr lang="en-US" altLang="en-US" sz="2000" b="1" dirty="0">
                <a:solidFill>
                  <a:srgbClr val="800080"/>
                </a:solidFill>
                <a:latin typeface="Symbol" panose="05050102010706020507" pitchFamily="18" charset="2"/>
                <a:sym typeface="MT Symbol" pitchFamily="82" charset="2"/>
              </a:rPr>
              <a:t>l</a:t>
            </a:r>
            <a:r>
              <a:rPr lang="en-US" altLang="en-US" sz="2000" b="1" dirty="0">
                <a:solidFill>
                  <a:srgbClr val="800080"/>
                </a:solidFill>
                <a:latin typeface="Times New Roman" panose="02020603050405020304" pitchFamily="18" charset="0"/>
                <a:sym typeface="MT Symbol" pitchFamily="82" charset="2"/>
              </a:rPr>
              <a:t> n</a:t>
            </a:r>
            <a:r>
              <a:rPr lang="en-US" altLang="en-US" sz="2000" b="1" baseline="-25000" dirty="0">
                <a:solidFill>
                  <a:srgbClr val="800080"/>
                </a:solidFill>
                <a:latin typeface="Times New Roman" panose="02020603050405020304" pitchFamily="18" charset="0"/>
                <a:sym typeface="MT Symbol" pitchFamily="82" charset="2"/>
              </a:rPr>
              <a:t>1</a:t>
            </a:r>
            <a:r>
              <a:rPr lang="en-US" altLang="en-US" sz="2000" b="1" dirty="0">
                <a:solidFill>
                  <a:srgbClr val="800080"/>
                </a:solidFill>
                <a:latin typeface="Times New Roman" panose="02020603050405020304" pitchFamily="18" charset="0"/>
                <a:sym typeface="MT Symbol" pitchFamily="82" charset="2"/>
              </a:rPr>
              <a:t> sen </a:t>
            </a:r>
            <a:r>
              <a:rPr lang="en-US" altLang="en-US" sz="2000" b="1" dirty="0">
                <a:solidFill>
                  <a:srgbClr val="800080"/>
                </a:solidFill>
                <a:latin typeface="Symbol" panose="05050102010706020507" pitchFamily="18" charset="2"/>
                <a:sym typeface="MT Symbol" pitchFamily="82" charset="2"/>
              </a:rPr>
              <a:t>q</a:t>
            </a:r>
            <a:r>
              <a:rPr lang="en-US" altLang="en-US" sz="2000" b="1" baseline="-25000" dirty="0">
                <a:solidFill>
                  <a:srgbClr val="800080"/>
                </a:solidFill>
                <a:latin typeface="Times New Roman" panose="02020603050405020304" pitchFamily="18" charset="0"/>
                <a:sym typeface="MT Symbol" pitchFamily="82" charset="2"/>
              </a:rPr>
              <a:t>1 </a:t>
            </a:r>
            <a:r>
              <a:rPr lang="en-US" altLang="en-US" sz="2000" b="1" dirty="0">
                <a:solidFill>
                  <a:srgbClr val="800080"/>
                </a:solidFill>
                <a:latin typeface="Times New Roman" panose="02020603050405020304" pitchFamily="18" charset="0"/>
                <a:sym typeface="MT Symbol" pitchFamily="82" charset="2"/>
              </a:rPr>
              <a:t>= h/</a:t>
            </a:r>
            <a:r>
              <a:rPr lang="en-US" altLang="en-US" sz="2000" b="1" dirty="0">
                <a:solidFill>
                  <a:srgbClr val="800080"/>
                </a:solidFill>
                <a:latin typeface="Symbol" panose="05050102010706020507" pitchFamily="18" charset="2"/>
                <a:sym typeface="MT Symbol" pitchFamily="82" charset="2"/>
              </a:rPr>
              <a:t>l</a:t>
            </a:r>
            <a:r>
              <a:rPr lang="en-US" altLang="en-US" sz="2000" b="1" dirty="0">
                <a:solidFill>
                  <a:srgbClr val="800080"/>
                </a:solidFill>
                <a:latin typeface="Times New Roman" panose="02020603050405020304" pitchFamily="18" charset="0"/>
                <a:sym typeface="MT Symbol" pitchFamily="82" charset="2"/>
              </a:rPr>
              <a:t> n</a:t>
            </a:r>
            <a:r>
              <a:rPr lang="en-US" altLang="en-US" sz="2000" b="1" baseline="-25000" dirty="0">
                <a:solidFill>
                  <a:srgbClr val="800080"/>
                </a:solidFill>
                <a:latin typeface="Times New Roman" panose="02020603050405020304" pitchFamily="18" charset="0"/>
                <a:sym typeface="MT Symbol" pitchFamily="82" charset="2"/>
              </a:rPr>
              <a:t>2</a:t>
            </a:r>
            <a:r>
              <a:rPr lang="en-US" altLang="en-US" sz="2000" b="1" dirty="0">
                <a:solidFill>
                  <a:srgbClr val="800080"/>
                </a:solidFill>
                <a:latin typeface="Times New Roman" panose="02020603050405020304" pitchFamily="18" charset="0"/>
                <a:sym typeface="MT Symbol" pitchFamily="82" charset="2"/>
              </a:rPr>
              <a:t> sen </a:t>
            </a:r>
            <a:r>
              <a:rPr lang="en-US" altLang="en-US" sz="2000" b="1" dirty="0">
                <a:solidFill>
                  <a:srgbClr val="800080"/>
                </a:solidFill>
                <a:latin typeface="Symbol" panose="05050102010706020507" pitchFamily="18" charset="2"/>
                <a:sym typeface="MT Symbol" pitchFamily="82" charset="2"/>
              </a:rPr>
              <a:t>q</a:t>
            </a:r>
            <a:r>
              <a:rPr lang="en-US" altLang="en-US" sz="2000" b="1" baseline="-25000" dirty="0">
                <a:solidFill>
                  <a:srgbClr val="800080"/>
                </a:solidFill>
                <a:latin typeface="Times New Roman" panose="02020603050405020304" pitchFamily="18" charset="0"/>
                <a:sym typeface="MT Symbol" pitchFamily="82" charset="2"/>
              </a:rPr>
              <a:t>2 </a:t>
            </a:r>
            <a:endParaRPr lang="en-US" altLang="en-US" sz="2000" b="1" dirty="0">
              <a:solidFill>
                <a:srgbClr val="800080"/>
              </a:solidFill>
              <a:latin typeface="Times New Roman" panose="02020603050405020304" pitchFamily="18" charset="0"/>
              <a:sym typeface="MT Symbol" pitchFamily="82" charset="2"/>
            </a:endParaRPr>
          </a:p>
          <a:p>
            <a:pPr algn="ctr">
              <a:spcBef>
                <a:spcPct val="50000"/>
              </a:spcBef>
            </a:pPr>
            <a:endParaRPr lang="en-US" altLang="en-US" sz="2000" b="1" dirty="0">
              <a:solidFill>
                <a:srgbClr val="800080"/>
              </a:solidFill>
              <a:latin typeface="Gloucester MT Extra Condensed" panose="02030808020601010101" pitchFamily="18" charset="0"/>
              <a:sym typeface="MT Symbol" pitchFamily="82" charset="2"/>
            </a:endParaRPr>
          </a:p>
          <a:p>
            <a:pPr algn="ctr">
              <a:spcBef>
                <a:spcPct val="50000"/>
              </a:spcBef>
            </a:pPr>
            <a:r>
              <a:rPr lang="en-US" altLang="en-US" sz="2000" b="1" dirty="0">
                <a:solidFill>
                  <a:srgbClr val="800080"/>
                </a:solidFill>
                <a:latin typeface="Times New Roman" panose="02020603050405020304" pitchFamily="18" charset="0"/>
                <a:sym typeface="MT Symbol" pitchFamily="82" charset="2"/>
              </a:rPr>
              <a:t>n</a:t>
            </a:r>
            <a:r>
              <a:rPr lang="en-US" altLang="en-US" sz="2000" b="1" baseline="-25000" dirty="0">
                <a:solidFill>
                  <a:srgbClr val="800080"/>
                </a:solidFill>
                <a:latin typeface="Times New Roman" panose="02020603050405020304" pitchFamily="18" charset="0"/>
                <a:sym typeface="MT Symbol" pitchFamily="82" charset="2"/>
              </a:rPr>
              <a:t>1</a:t>
            </a:r>
            <a:r>
              <a:rPr lang="en-US" altLang="en-US" sz="2000" b="1" dirty="0">
                <a:solidFill>
                  <a:srgbClr val="800080"/>
                </a:solidFill>
                <a:latin typeface="Times New Roman" panose="02020603050405020304" pitchFamily="18" charset="0"/>
                <a:sym typeface="MT Symbol" pitchFamily="82" charset="2"/>
              </a:rPr>
              <a:t> sen </a:t>
            </a:r>
            <a:r>
              <a:rPr lang="en-US" altLang="en-US" sz="2000" b="1" dirty="0">
                <a:solidFill>
                  <a:srgbClr val="800080"/>
                </a:solidFill>
                <a:latin typeface="Symbol" panose="05050102010706020507" pitchFamily="18" charset="2"/>
                <a:sym typeface="MT Symbol" pitchFamily="82" charset="2"/>
              </a:rPr>
              <a:t>q</a:t>
            </a:r>
            <a:r>
              <a:rPr lang="en-US" altLang="en-US" sz="2000" b="1" baseline="-25000" dirty="0">
                <a:solidFill>
                  <a:srgbClr val="800080"/>
                </a:solidFill>
                <a:latin typeface="Times New Roman" panose="02020603050405020304" pitchFamily="18" charset="0"/>
                <a:sym typeface="MT Symbol" pitchFamily="82" charset="2"/>
              </a:rPr>
              <a:t>1 </a:t>
            </a:r>
            <a:r>
              <a:rPr lang="en-US" altLang="en-US" sz="2000" b="1" dirty="0">
                <a:solidFill>
                  <a:srgbClr val="800080"/>
                </a:solidFill>
                <a:latin typeface="Times New Roman" panose="02020603050405020304" pitchFamily="18" charset="0"/>
                <a:sym typeface="MT Symbol" pitchFamily="82" charset="2"/>
              </a:rPr>
              <a:t>= n</a:t>
            </a:r>
            <a:r>
              <a:rPr lang="en-US" altLang="en-US" sz="2000" b="1" baseline="-25000" dirty="0">
                <a:solidFill>
                  <a:srgbClr val="800080"/>
                </a:solidFill>
                <a:latin typeface="Times New Roman" panose="02020603050405020304" pitchFamily="18" charset="0"/>
                <a:sym typeface="MT Symbol" pitchFamily="82" charset="2"/>
              </a:rPr>
              <a:t>2</a:t>
            </a:r>
            <a:r>
              <a:rPr lang="en-US" altLang="en-US" sz="2000" b="1" dirty="0">
                <a:solidFill>
                  <a:srgbClr val="800080"/>
                </a:solidFill>
                <a:latin typeface="Times New Roman" panose="02020603050405020304" pitchFamily="18" charset="0"/>
                <a:sym typeface="MT Symbol" pitchFamily="82" charset="2"/>
              </a:rPr>
              <a:t> sen </a:t>
            </a:r>
            <a:r>
              <a:rPr lang="en-US" altLang="en-US" sz="2000" b="1" dirty="0">
                <a:solidFill>
                  <a:srgbClr val="800080"/>
                </a:solidFill>
                <a:latin typeface="Symbol" panose="05050102010706020507" pitchFamily="18" charset="2"/>
                <a:sym typeface="MT Symbol" pitchFamily="82" charset="2"/>
              </a:rPr>
              <a:t>q</a:t>
            </a:r>
            <a:r>
              <a:rPr lang="en-US" altLang="en-US" sz="2000" b="1" baseline="-25000" dirty="0">
                <a:solidFill>
                  <a:srgbClr val="800080"/>
                </a:solidFill>
                <a:latin typeface="Times New Roman" panose="02020603050405020304" pitchFamily="18" charset="0"/>
                <a:sym typeface="MT Symbol" pitchFamily="82" charset="2"/>
              </a:rPr>
              <a:t>2</a:t>
            </a:r>
            <a:r>
              <a:rPr lang="en-US" altLang="en-US" sz="2000" b="1" dirty="0">
                <a:solidFill>
                  <a:srgbClr val="800080"/>
                </a:solidFill>
                <a:latin typeface="Times New Roman" panose="02020603050405020304" pitchFamily="18" charset="0"/>
                <a:sym typeface="MT Symbol" pitchFamily="82" charset="2"/>
              </a:rPr>
              <a:t> (Snell)</a:t>
            </a:r>
            <a:endParaRPr lang="en-US" altLang="en-US" sz="2000" b="1" baseline="-25000" dirty="0">
              <a:solidFill>
                <a:srgbClr val="800080"/>
              </a:solidFill>
              <a:latin typeface="Times New Roman" panose="02020603050405020304" pitchFamily="18" charset="0"/>
              <a:sym typeface="MT Symbol" pitchFamily="82" charset="2"/>
            </a:endParaRPr>
          </a:p>
        </p:txBody>
      </p:sp>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contentPart p14:bwMode="auto" r:id="rId3">
            <p14:nvContentPartPr>
              <p14:cNvPr id="9" name="Ink 9">
                <a:extLst>
                  <a:ext uri="{FF2B5EF4-FFF2-40B4-BE49-F238E27FC236}">
                    <a16:creationId xmlns:a16="http://schemas.microsoft.com/office/drawing/2014/main" id="{A9DC7489-7B77-1D47-BC22-24484AC88130}"/>
                  </a:ext>
                </a:extLst>
              </p14:cNvPr>
              <p14:cNvContentPartPr/>
              <p14:nvPr/>
            </p14:nvContentPartPr>
            <p14:xfrm>
              <a:off x="6776568" y="2581684"/>
              <a:ext cx="143640" cy="304560"/>
            </p14:xfrm>
          </p:contentPart>
        </mc:Choice>
        <mc:Fallback>
          <p:pic>
            <p:nvPicPr>
              <p:cNvPr id="9" name="Ink 9">
                <a:extLst>
                  <a:ext uri="{FF2B5EF4-FFF2-40B4-BE49-F238E27FC236}">
                    <a16:creationId xmlns:a="http://schemas.openxmlformats.org/drawingml/2006/main" xmlns:r="http://schemas.openxmlformats.org/officeDocument/2006/relationships" xmlns:p="http://schemas.openxmlformats.org/presentationml/2006/main" xmlns:mc="http://schemas.openxmlformats.org/markup-compatibility/2006" xmlns:p14="http://schemas.microsoft.com/office/powerpoint/2010/main" xmlns="" xmlns:a16="http://schemas.microsoft.com/office/drawing/2014/main" xmlns:mv="urn:schemas-microsoft-com:mac:vml" id="{A9DC7489-7B77-1D47-BC22-24484AC88130}"/>
                  </a:ext>
                </a:extLst>
              </p:cNvPr>
              <p:cNvPicPr/>
              <p:nvPr/>
            </p:nvPicPr>
            <p:blipFill>
              <a:blip r:embed="rId4"/>
              <a:stretch>
                <a:fillRect/>
              </a:stretch>
            </p:blipFill>
            <p:spPr>
              <a:xfrm>
                <a:off x="6761088" y="2566186"/>
                <a:ext cx="174240" cy="335196"/>
              </a:xfrm>
              <a:prstGeom prst="rect">
                <a:avLst/>
              </a:prstGeom>
            </p:spPr>
          </p:pic>
        </mc:Fallback>
      </mc:AlternateContent>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contentPart p14:bwMode="auto" r:id="rId5">
            <p14:nvContentPartPr>
              <p14:cNvPr id="13" name="Ink 13">
                <a:extLst>
                  <a:ext uri="{FF2B5EF4-FFF2-40B4-BE49-F238E27FC236}">
                    <a16:creationId xmlns:a16="http://schemas.microsoft.com/office/drawing/2014/main" id="{F9C876BB-6453-CF48-BD9D-3905852071D0}"/>
                  </a:ext>
                </a:extLst>
              </p14:cNvPr>
              <p14:cNvContentPartPr/>
              <p14:nvPr/>
            </p14:nvContentPartPr>
            <p14:xfrm>
              <a:off x="6986439" y="4863469"/>
              <a:ext cx="103320" cy="343800"/>
            </p14:xfrm>
          </p:contentPart>
        </mc:Choice>
        <mc:Fallback>
          <p:pic>
            <p:nvPicPr>
              <p:cNvPr id="13" name="Ink 13">
                <a:extLst>
                  <a:ext uri="{FF2B5EF4-FFF2-40B4-BE49-F238E27FC236}">
                    <a16:creationId xmlns:a="http://schemas.openxmlformats.org/drawingml/2006/main" xmlns:r="http://schemas.openxmlformats.org/officeDocument/2006/relationships" xmlns:p="http://schemas.openxmlformats.org/presentationml/2006/main" xmlns:mc="http://schemas.openxmlformats.org/markup-compatibility/2006" xmlns:p14="http://schemas.microsoft.com/office/powerpoint/2010/main" xmlns="" xmlns:a16="http://schemas.microsoft.com/office/drawing/2014/main" xmlns:mv="urn:schemas-microsoft-com:mac:vml" id="{F9C876BB-6453-CF48-BD9D-3905852071D0}"/>
                  </a:ext>
                </a:extLst>
              </p:cNvPr>
              <p:cNvPicPr/>
              <p:nvPr/>
            </p:nvPicPr>
            <p:blipFill>
              <a:blip r:embed="rId6"/>
              <a:stretch>
                <a:fillRect/>
              </a:stretch>
            </p:blipFill>
            <p:spPr>
              <a:xfrm>
                <a:off x="6970959" y="4847989"/>
                <a:ext cx="133920" cy="374400"/>
              </a:xfrm>
              <a:prstGeom prst="rect">
                <a:avLst/>
              </a:prstGeom>
            </p:spPr>
          </p:pic>
        </mc:Fallback>
      </mc:AlternateContent>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contentPart p14:bwMode="auto" r:id="rId7">
            <p14:nvContentPartPr>
              <p14:cNvPr id="21" name="Ink 21">
                <a:extLst>
                  <a:ext uri="{FF2B5EF4-FFF2-40B4-BE49-F238E27FC236}">
                    <a16:creationId xmlns:a16="http://schemas.microsoft.com/office/drawing/2014/main" id="{3211CB2E-707C-1A4D-87F7-483B1E5BD321}"/>
                  </a:ext>
                </a:extLst>
              </p14:cNvPr>
              <p14:cNvContentPartPr/>
              <p14:nvPr/>
            </p14:nvContentPartPr>
            <p14:xfrm>
              <a:off x="6981399" y="5864989"/>
              <a:ext cx="113400" cy="297000"/>
            </p14:xfrm>
          </p:contentPart>
        </mc:Choice>
        <mc:Fallback>
          <p:pic>
            <p:nvPicPr>
              <p:cNvPr id="21" name="Ink 21">
                <a:extLst>
                  <a:ext uri="{FF2B5EF4-FFF2-40B4-BE49-F238E27FC236}">
                    <a16:creationId xmlns:a="http://schemas.openxmlformats.org/drawingml/2006/main" xmlns:r="http://schemas.openxmlformats.org/officeDocument/2006/relationships" xmlns:p="http://schemas.openxmlformats.org/presentationml/2006/main" xmlns:mc="http://schemas.openxmlformats.org/markup-compatibility/2006" xmlns:p14="http://schemas.microsoft.com/office/powerpoint/2010/main" xmlns="" xmlns:a16="http://schemas.microsoft.com/office/drawing/2014/main" xmlns:mv="urn:schemas-microsoft-com:mac:vml" id="{3211CB2E-707C-1A4D-87F7-483B1E5BD321}"/>
                  </a:ext>
                </a:extLst>
              </p:cNvPr>
              <p:cNvPicPr/>
              <p:nvPr/>
            </p:nvPicPr>
            <p:blipFill>
              <a:blip r:embed="rId8"/>
              <a:stretch>
                <a:fillRect/>
              </a:stretch>
            </p:blipFill>
            <p:spPr>
              <a:xfrm>
                <a:off x="6965919" y="5849509"/>
                <a:ext cx="144000" cy="327600"/>
              </a:xfrm>
              <a:prstGeom prst="rect">
                <a:avLst/>
              </a:prstGeom>
            </p:spPr>
          </p:pic>
        </mc:Fallback>
      </mc:AlternateContent>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062191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73730" name="Text Box 2"/>
          <p:cNvSpPr txBox="1">
            <a:spLocks noChangeArrowheads="1"/>
          </p:cNvSpPr>
          <p:nvPr/>
        </p:nvSpPr>
        <p:spPr bwMode="auto">
          <a:xfrm>
            <a:off x="0" y="0"/>
            <a:ext cx="9144000" cy="1311275"/>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4000" b="1">
                <a:solidFill>
                  <a:schemeClr val="bg1"/>
                </a:solidFill>
                <a:latin typeface="Comic Sans MS" pitchFamily="-106" charset="0"/>
              </a:rPr>
              <a:t>O efeito fotoelétrico não </a:t>
            </a:r>
            <a:r>
              <a:rPr lang="en-US" sz="4000" b="1" i="1">
                <a:solidFill>
                  <a:schemeClr val="bg1"/>
                </a:solidFill>
                <a:latin typeface="Comic Sans MS" pitchFamily="-106" charset="0"/>
              </a:rPr>
              <a:t>demonstra </a:t>
            </a:r>
            <a:r>
              <a:rPr lang="en-US" sz="4000" b="1">
                <a:solidFill>
                  <a:schemeClr val="bg1"/>
                </a:solidFill>
                <a:latin typeface="Comic Sans MS" pitchFamily="-106" charset="0"/>
              </a:rPr>
              <a:t>existência de fótons</a:t>
            </a:r>
          </a:p>
        </p:txBody>
      </p:sp>
      <p:sp>
        <p:nvSpPr>
          <p:cNvPr id="73731" name="Line 3"/>
          <p:cNvSpPr>
            <a:spLocks noChangeShapeType="1"/>
          </p:cNvSpPr>
          <p:nvPr/>
        </p:nvSpPr>
        <p:spPr bwMode="auto">
          <a:xfrm>
            <a:off x="1393825" y="647700"/>
            <a:ext cx="6327775" cy="0"/>
          </a:xfrm>
          <a:prstGeom prst="line">
            <a:avLst/>
          </a:prstGeom>
          <a:noFill/>
          <a:ln w="38100">
            <a:solidFill>
              <a:srgbClr val="FF0000"/>
            </a:solidFill>
            <a:round/>
            <a:headEnd/>
            <a:tailEnd/>
          </a:ln>
          <a:effectLst/>
        </p:spPr>
        <p:txBody>
          <a:bodyPr>
            <a:prstTxWarp prst="textNoShape">
              <a:avLst/>
            </a:prstTxWarp>
          </a:bodyPr>
          <a:lstStyle/>
          <a:p>
            <a:endParaRPr lang="en-US"/>
          </a:p>
        </p:txBody>
      </p:sp>
      <p:sp>
        <p:nvSpPr>
          <p:cNvPr id="73732" name="Line 4"/>
          <p:cNvSpPr>
            <a:spLocks noChangeShapeType="1"/>
          </p:cNvSpPr>
          <p:nvPr/>
        </p:nvSpPr>
        <p:spPr bwMode="auto">
          <a:xfrm flipV="1">
            <a:off x="679450" y="1276350"/>
            <a:ext cx="7788275" cy="0"/>
          </a:xfrm>
          <a:prstGeom prst="line">
            <a:avLst/>
          </a:prstGeom>
          <a:noFill/>
          <a:ln w="38100">
            <a:solidFill>
              <a:srgbClr val="FF0000"/>
            </a:solidFill>
            <a:round/>
            <a:headEnd/>
            <a:tailEnd/>
          </a:ln>
          <a:effectLst/>
        </p:spPr>
        <p:txBody>
          <a:bodyPr>
            <a:prstTxWarp prst="textNoShape">
              <a:avLst/>
            </a:prstTxWarp>
          </a:bodyPr>
          <a:lstStyle/>
          <a:p>
            <a:endParaRPr lang="en-US"/>
          </a:p>
        </p:txBody>
      </p:sp>
      <p:sp>
        <p:nvSpPr>
          <p:cNvPr id="73733" name="Text Box 5"/>
          <p:cNvSpPr txBox="1">
            <a:spLocks noChangeArrowheads="1"/>
          </p:cNvSpPr>
          <p:nvPr/>
        </p:nvSpPr>
        <p:spPr bwMode="auto">
          <a:xfrm>
            <a:off x="0" y="1692275"/>
            <a:ext cx="5257800" cy="13112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000" b="1">
                <a:solidFill>
                  <a:srgbClr val="FFFF99"/>
                </a:solidFill>
                <a:latin typeface="Times New Roman" pitchFamily="-106" charset="0"/>
              </a:rPr>
              <a:t>Em 1926/1927, o físico austríaco Guido Beck (1903-1988) mostrou que os mesmos resultados eram obtidos com a quantização da matéria apenas.</a:t>
            </a:r>
          </a:p>
        </p:txBody>
      </p:sp>
      <p:pic>
        <p:nvPicPr>
          <p:cNvPr id="73734" name="Picture 6" descr="beck"/>
          <p:cNvPicPr>
            <a:picLocks noChangeAspect="1" noChangeArrowheads="1"/>
          </p:cNvPicPr>
          <p:nvPr/>
        </p:nvPicPr>
        <p:blipFill>
          <a:blip r:embed="rId2"/>
          <a:srcRect/>
          <a:stretch>
            <a:fillRect/>
          </a:stretch>
        </p:blipFill>
        <p:spPr bwMode="auto">
          <a:xfrm>
            <a:off x="5497513" y="1322388"/>
            <a:ext cx="3646487" cy="3390900"/>
          </a:xfrm>
          <a:prstGeom prst="rect">
            <a:avLst/>
          </a:prstGeom>
          <a:noFill/>
        </p:spPr>
      </p:pic>
      <p:pic>
        <p:nvPicPr>
          <p:cNvPr id="73735" name="Picture 7"/>
          <p:cNvPicPr>
            <a:picLocks noChangeAspect="1" noChangeArrowheads="1"/>
          </p:cNvPicPr>
          <p:nvPr/>
        </p:nvPicPr>
        <p:blipFill>
          <a:blip r:embed="rId3"/>
          <a:srcRect/>
          <a:stretch>
            <a:fillRect/>
          </a:stretch>
        </p:blipFill>
        <p:spPr bwMode="auto">
          <a:xfrm>
            <a:off x="0" y="3055938"/>
            <a:ext cx="5154613" cy="1187450"/>
          </a:xfrm>
          <a:prstGeom prst="rect">
            <a:avLst/>
          </a:prstGeom>
          <a:noFill/>
          <a:ln w="9525">
            <a:noFill/>
            <a:miter lim="800000"/>
            <a:headEnd/>
            <a:tailEnd/>
          </a:ln>
          <a:effectLst/>
        </p:spPr>
      </p:pic>
      <p:pic>
        <p:nvPicPr>
          <p:cNvPr id="73736" name="Picture 8"/>
          <p:cNvPicPr>
            <a:picLocks noChangeAspect="1" noChangeArrowheads="1"/>
          </p:cNvPicPr>
          <p:nvPr/>
        </p:nvPicPr>
        <p:blipFill>
          <a:blip r:embed="rId4"/>
          <a:srcRect/>
          <a:stretch>
            <a:fillRect/>
          </a:stretch>
        </p:blipFill>
        <p:spPr bwMode="auto">
          <a:xfrm>
            <a:off x="1346200" y="4167188"/>
            <a:ext cx="2032000" cy="320675"/>
          </a:xfrm>
          <a:prstGeom prst="rect">
            <a:avLst/>
          </a:prstGeom>
          <a:noFill/>
          <a:ln w="9525">
            <a:noFill/>
            <a:miter lim="800000"/>
            <a:headEnd/>
            <a:tailEnd/>
          </a:ln>
          <a:effectLst/>
        </p:spPr>
      </p:pic>
      <p:pic>
        <p:nvPicPr>
          <p:cNvPr id="73737" name="Picture 9"/>
          <p:cNvPicPr>
            <a:picLocks noChangeAspect="1" noChangeArrowheads="1"/>
          </p:cNvPicPr>
          <p:nvPr/>
        </p:nvPicPr>
        <p:blipFill>
          <a:blip r:embed="rId5"/>
          <a:srcRect/>
          <a:stretch>
            <a:fillRect/>
          </a:stretch>
        </p:blipFill>
        <p:spPr bwMode="auto">
          <a:xfrm>
            <a:off x="0" y="4475163"/>
            <a:ext cx="5178425" cy="1158875"/>
          </a:xfrm>
          <a:prstGeom prst="rect">
            <a:avLst/>
          </a:prstGeom>
          <a:noFill/>
          <a:ln w="9525">
            <a:noFill/>
            <a:miter lim="800000"/>
            <a:headEnd/>
            <a:tailEnd/>
          </a:ln>
          <a:effectLst/>
        </p:spPr>
      </p:pic>
      <p:sp>
        <p:nvSpPr>
          <p:cNvPr id="73738" name="Text Box 10"/>
          <p:cNvSpPr txBox="1">
            <a:spLocks noChangeArrowheads="1"/>
          </p:cNvSpPr>
          <p:nvPr/>
        </p:nvSpPr>
        <p:spPr bwMode="auto">
          <a:xfrm>
            <a:off x="0" y="5832475"/>
            <a:ext cx="9144000" cy="10064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000" b="1">
                <a:solidFill>
                  <a:srgbClr val="FFFF99"/>
                </a:solidFill>
                <a:latin typeface="Times New Roman" pitchFamily="-106" charset="0"/>
              </a:rPr>
              <a:t>Beck veio para a América do Sul em 1943 e foi responsável pela criação de importantes escolas de física teórica na Argentina e no Brasil.  Esteve na USP, entre 1954 e 1956, a convite de Mario Schenberg.  Aqui orientou um jovem doutor.</a:t>
            </a:r>
          </a:p>
        </p:txBody>
      </p:sp>
      <p:pic>
        <p:nvPicPr>
          <p:cNvPr id="73739" name="Picture 11" descr="vandeGraaff1955"/>
          <p:cNvPicPr>
            <a:picLocks noChangeAspect="1" noChangeArrowheads="1"/>
          </p:cNvPicPr>
          <p:nvPr/>
        </p:nvPicPr>
        <p:blipFill>
          <a:blip r:embed="rId6"/>
          <a:srcRect/>
          <a:stretch>
            <a:fillRect/>
          </a:stretch>
        </p:blipFill>
        <p:spPr bwMode="auto">
          <a:xfrm>
            <a:off x="0" y="3025775"/>
            <a:ext cx="5557838" cy="38957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3739"/>
                                        </p:tgtEl>
                                        <p:attrNameLst>
                                          <p:attrName>style.visibility</p:attrName>
                                        </p:attrNameLst>
                                      </p:cBhvr>
                                      <p:to>
                                        <p:strVal val="visible"/>
                                      </p:to>
                                    </p:set>
                                    <p:animEffect transition="in" filter="dissolve">
                                      <p:cBhvr>
                                        <p:cTn id="7" dur="500"/>
                                        <p:tgtEl>
                                          <p:spTgt spid="737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4" name="Text Box 2"/>
          <p:cNvSpPr txBox="1">
            <a:spLocks noChangeArrowheads="1"/>
          </p:cNvSpPr>
          <p:nvPr/>
        </p:nvSpPr>
        <p:spPr bwMode="auto">
          <a:xfrm>
            <a:off x="400050" y="0"/>
            <a:ext cx="6388100" cy="701675"/>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4000" b="1">
                <a:latin typeface="Comic Sans MS" pitchFamily="-106" charset="0"/>
              </a:rPr>
              <a:t>O efeito Compton</a:t>
            </a:r>
          </a:p>
        </p:txBody>
      </p:sp>
      <p:sp>
        <p:nvSpPr>
          <p:cNvPr id="74755" name="Line 3"/>
          <p:cNvSpPr>
            <a:spLocks noChangeShapeType="1"/>
          </p:cNvSpPr>
          <p:nvPr/>
        </p:nvSpPr>
        <p:spPr bwMode="auto">
          <a:xfrm>
            <a:off x="1433513" y="647700"/>
            <a:ext cx="4292600" cy="0"/>
          </a:xfrm>
          <a:prstGeom prst="line">
            <a:avLst/>
          </a:prstGeom>
          <a:noFill/>
          <a:ln w="38100">
            <a:solidFill>
              <a:srgbClr val="FF0000"/>
            </a:solidFill>
            <a:round/>
            <a:headEnd/>
            <a:tailEnd/>
          </a:ln>
          <a:effectLst/>
        </p:spPr>
        <p:txBody>
          <a:bodyPr>
            <a:prstTxWarp prst="textNoShape">
              <a:avLst/>
            </a:prstTxWarp>
          </a:bodyPr>
          <a:lstStyle/>
          <a:p>
            <a:endParaRPr lang="en-US"/>
          </a:p>
        </p:txBody>
      </p:sp>
      <p:pic>
        <p:nvPicPr>
          <p:cNvPr id="74756" name="Picture 4" descr="(p21)ComptonLG"/>
          <p:cNvPicPr>
            <a:picLocks noChangeAspect="1" noChangeArrowheads="1"/>
          </p:cNvPicPr>
          <p:nvPr/>
        </p:nvPicPr>
        <p:blipFill>
          <a:blip r:embed="rId2"/>
          <a:srcRect/>
          <a:stretch>
            <a:fillRect/>
          </a:stretch>
        </p:blipFill>
        <p:spPr bwMode="auto">
          <a:xfrm>
            <a:off x="6286500" y="0"/>
            <a:ext cx="2857500" cy="4276725"/>
          </a:xfrm>
          <a:prstGeom prst="rect">
            <a:avLst/>
          </a:prstGeom>
          <a:noFill/>
        </p:spPr>
      </p:pic>
      <p:sp>
        <p:nvSpPr>
          <p:cNvPr id="74757" name="Text Box 5"/>
          <p:cNvSpPr txBox="1">
            <a:spLocks noChangeArrowheads="1"/>
          </p:cNvSpPr>
          <p:nvPr/>
        </p:nvSpPr>
        <p:spPr bwMode="auto">
          <a:xfrm>
            <a:off x="225425" y="954088"/>
            <a:ext cx="5605463" cy="28352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000" b="1">
                <a:solidFill>
                  <a:srgbClr val="008000"/>
                </a:solidFill>
                <a:latin typeface="Times New Roman" pitchFamily="-106" charset="0"/>
              </a:rPr>
              <a:t>Em 1923, Arthur Holly Compton (1892-1962), estudando o espalhamento de raios-X por alvos de carbono (e outros materiais), observou a geração de raios-X secundários, com comprimento de onda modificado.  Ele explicou seus resultados com base na teoria dos </a:t>
            </a:r>
            <a:r>
              <a:rPr lang="en-US" sz="2000" b="1" i="1">
                <a:solidFill>
                  <a:srgbClr val="008000"/>
                </a:solidFill>
                <a:latin typeface="Times New Roman" pitchFamily="-106" charset="0"/>
              </a:rPr>
              <a:t>quanta de luz</a:t>
            </a:r>
            <a:r>
              <a:rPr lang="en-US" sz="2000" b="1">
                <a:solidFill>
                  <a:srgbClr val="008000"/>
                </a:solidFill>
                <a:latin typeface="Times New Roman" pitchFamily="-106" charset="0"/>
              </a:rPr>
              <a:t>: o efeito seria devido a colisões de fótons individuais com elétrons (quase) livres, dada a energia da radiação incidente.</a:t>
            </a:r>
            <a:endParaRPr lang="en-US" sz="2000" b="1" i="1">
              <a:solidFill>
                <a:srgbClr val="008000"/>
              </a:solidFill>
              <a:latin typeface="Times New Roman" pitchFamily="-106" charset="0"/>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78" name="Text Box 2"/>
          <p:cNvSpPr txBox="1">
            <a:spLocks noChangeArrowheads="1"/>
          </p:cNvSpPr>
          <p:nvPr/>
        </p:nvSpPr>
        <p:spPr bwMode="auto">
          <a:xfrm>
            <a:off x="400050" y="0"/>
            <a:ext cx="6388100" cy="701675"/>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4000" b="1">
                <a:latin typeface="Comic Sans MS" pitchFamily="-106" charset="0"/>
              </a:rPr>
              <a:t>O efeito Compton</a:t>
            </a:r>
          </a:p>
        </p:txBody>
      </p:sp>
      <p:sp>
        <p:nvSpPr>
          <p:cNvPr id="75779" name="Line 3"/>
          <p:cNvSpPr>
            <a:spLocks noChangeShapeType="1"/>
          </p:cNvSpPr>
          <p:nvPr/>
        </p:nvSpPr>
        <p:spPr bwMode="auto">
          <a:xfrm>
            <a:off x="1433513" y="647700"/>
            <a:ext cx="4292600" cy="0"/>
          </a:xfrm>
          <a:prstGeom prst="line">
            <a:avLst/>
          </a:prstGeom>
          <a:noFill/>
          <a:ln w="38100">
            <a:solidFill>
              <a:srgbClr val="FF0000"/>
            </a:solidFill>
            <a:round/>
            <a:headEnd/>
            <a:tailEnd/>
          </a:ln>
          <a:effectLst/>
        </p:spPr>
        <p:txBody>
          <a:bodyPr>
            <a:prstTxWarp prst="textNoShape">
              <a:avLst/>
            </a:prstTxWarp>
          </a:bodyPr>
          <a:lstStyle/>
          <a:p>
            <a:endParaRPr lang="en-US"/>
          </a:p>
        </p:txBody>
      </p:sp>
      <p:pic>
        <p:nvPicPr>
          <p:cNvPr id="75780" name="Picture 4" descr="(p21)ComptonLG"/>
          <p:cNvPicPr>
            <a:picLocks noChangeAspect="1" noChangeArrowheads="1"/>
          </p:cNvPicPr>
          <p:nvPr/>
        </p:nvPicPr>
        <p:blipFill>
          <a:blip r:embed="rId2"/>
          <a:srcRect/>
          <a:stretch>
            <a:fillRect/>
          </a:stretch>
        </p:blipFill>
        <p:spPr bwMode="auto">
          <a:xfrm>
            <a:off x="6286500" y="0"/>
            <a:ext cx="2857500" cy="4276725"/>
          </a:xfrm>
          <a:prstGeom prst="rect">
            <a:avLst/>
          </a:prstGeom>
          <a:noFill/>
        </p:spPr>
      </p:pic>
      <p:pic>
        <p:nvPicPr>
          <p:cNvPr id="75781" name="Picture 5" descr="compdat"/>
          <p:cNvPicPr>
            <a:picLocks noChangeAspect="1" noChangeArrowheads="1"/>
          </p:cNvPicPr>
          <p:nvPr/>
        </p:nvPicPr>
        <p:blipFill>
          <a:blip r:embed="rId3"/>
          <a:srcRect/>
          <a:stretch>
            <a:fillRect/>
          </a:stretch>
        </p:blipFill>
        <p:spPr bwMode="auto">
          <a:xfrm>
            <a:off x="173038" y="571500"/>
            <a:ext cx="4784725" cy="6242050"/>
          </a:xfrm>
          <a:prstGeom prst="rect">
            <a:avLst/>
          </a:prstGeom>
          <a:noFill/>
        </p:spPr>
      </p:pic>
      <p:pic>
        <p:nvPicPr>
          <p:cNvPr id="75782" name="Picture 6" descr="compton2"/>
          <p:cNvPicPr>
            <a:picLocks noChangeAspect="1" noChangeArrowheads="1"/>
          </p:cNvPicPr>
          <p:nvPr/>
        </p:nvPicPr>
        <p:blipFill>
          <a:blip r:embed="rId4"/>
          <a:srcRect/>
          <a:stretch>
            <a:fillRect/>
          </a:stretch>
        </p:blipFill>
        <p:spPr bwMode="auto">
          <a:xfrm>
            <a:off x="4740275" y="3287713"/>
            <a:ext cx="4429125" cy="3409950"/>
          </a:xfrm>
          <a:prstGeom prst="rect">
            <a:avLst/>
          </a:prstGeom>
          <a:solidFill>
            <a:schemeClr val="bg1"/>
          </a:solidFill>
          <a:ln w="9525">
            <a:noFill/>
            <a:miter lim="800000"/>
            <a:headEnd/>
            <a:tailEnd/>
          </a:ln>
        </p:spPr>
      </p:pic>
      <p:sp>
        <p:nvSpPr>
          <p:cNvPr id="75783" name="Text Box 7"/>
          <p:cNvSpPr txBox="1">
            <a:spLocks noChangeArrowheads="1"/>
          </p:cNvSpPr>
          <p:nvPr/>
        </p:nvSpPr>
        <p:spPr bwMode="auto">
          <a:xfrm>
            <a:off x="225425" y="4046538"/>
            <a:ext cx="5605463" cy="19208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000" b="1">
                <a:solidFill>
                  <a:srgbClr val="800080"/>
                </a:solidFill>
                <a:latin typeface="Times New Roman" pitchFamily="-106" charset="0"/>
              </a:rPr>
              <a:t>Inicialmente, houve ceticismo em relação à hipótese.  Inclusive, foram propostas explicações para o efeito que não dependiam da existência de quanta de luz.  Mas a deteção subseqüente do elétron de recuo, em coincidência com o fóton de raios-X, descartou essas hipóteses.</a:t>
            </a:r>
            <a:endParaRPr lang="en-US" sz="2000" b="1" i="1">
              <a:solidFill>
                <a:srgbClr val="800080"/>
              </a:solidFill>
              <a:latin typeface="Times New Roman" pitchFamily="-106" charset="0"/>
            </a:endParaRPr>
          </a:p>
        </p:txBody>
      </p:sp>
      <p:sp>
        <p:nvSpPr>
          <p:cNvPr id="75784" name="Text Box 8"/>
          <p:cNvSpPr txBox="1">
            <a:spLocks noChangeArrowheads="1"/>
          </p:cNvSpPr>
          <p:nvPr/>
        </p:nvSpPr>
        <p:spPr bwMode="auto">
          <a:xfrm>
            <a:off x="6122988" y="4792663"/>
            <a:ext cx="3021012" cy="3968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000" b="1">
                <a:solidFill>
                  <a:srgbClr val="FF0000"/>
                </a:solidFill>
                <a:latin typeface="Times New Roman" pitchFamily="-106" charset="0"/>
              </a:rPr>
              <a:t>Prêmio Nobel em 1927</a:t>
            </a:r>
            <a:endParaRPr lang="en-US" sz="2000" b="1" i="1">
              <a:solidFill>
                <a:srgbClr val="FF0000"/>
              </a:solidFill>
              <a:latin typeface="Times New Roman" pitchFamily="-10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5781"/>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75782"/>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757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57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3" grpId="0"/>
      <p:bldP spid="75784" grpId="0"/>
    </p:bld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802" name="Text Box 2"/>
          <p:cNvSpPr txBox="1">
            <a:spLocks noChangeArrowheads="1"/>
          </p:cNvSpPr>
          <p:nvPr/>
        </p:nvSpPr>
        <p:spPr bwMode="auto">
          <a:xfrm>
            <a:off x="0" y="0"/>
            <a:ext cx="9144000" cy="1311275"/>
          </a:xfrm>
          <a:prstGeom prst="rect">
            <a:avLst/>
          </a:prstGeom>
          <a:noFill/>
          <a:ln w="9525">
            <a:noFill/>
            <a:miter lim="800000"/>
            <a:headEnd/>
            <a:tailEnd/>
          </a:ln>
          <a:effectLst/>
        </p:spPr>
        <p:txBody>
          <a:bodyPr>
            <a:prstTxWarp prst="textNoShape">
              <a:avLst/>
            </a:prstTxWarp>
            <a:spAutoFit/>
          </a:bodyPr>
          <a:lstStyle/>
          <a:p>
            <a:pPr algn="ctr" defTabSz="914400" fontAlgn="base">
              <a:spcBef>
                <a:spcPct val="50000"/>
              </a:spcBef>
              <a:spcAft>
                <a:spcPct val="0"/>
              </a:spcAft>
            </a:pPr>
            <a:r>
              <a:rPr lang="en-US" sz="4000" b="1">
                <a:solidFill>
                  <a:srgbClr val="000000"/>
                </a:solidFill>
                <a:latin typeface="Comic Sans MS" pitchFamily="-109" charset="0"/>
              </a:rPr>
              <a:t>Necessidade de uma teoria corpuscular para a luz (visível)?</a:t>
            </a:r>
          </a:p>
        </p:txBody>
      </p:sp>
      <p:sp>
        <p:nvSpPr>
          <p:cNvPr id="76803" name="Line 3"/>
          <p:cNvSpPr>
            <a:spLocks noChangeShapeType="1"/>
          </p:cNvSpPr>
          <p:nvPr/>
        </p:nvSpPr>
        <p:spPr bwMode="auto">
          <a:xfrm>
            <a:off x="1152525" y="647700"/>
            <a:ext cx="6810375" cy="0"/>
          </a:xfrm>
          <a:prstGeom prst="line">
            <a:avLst/>
          </a:prstGeom>
          <a:noFill/>
          <a:ln w="38100">
            <a:solidFill>
              <a:srgbClr val="FF0000"/>
            </a:solidFill>
            <a:round/>
            <a:headEnd/>
            <a:tailEnd/>
          </a:ln>
          <a:effectLst/>
        </p:spPr>
        <p:txBody>
          <a:bodyPr>
            <a:prstTxWarp prst="textNoShape">
              <a:avLst/>
            </a:prstTxWarp>
          </a:bodyPr>
          <a:lstStyle/>
          <a:p>
            <a:pPr defTabSz="914400" fontAlgn="base">
              <a:spcBef>
                <a:spcPct val="0"/>
              </a:spcBef>
              <a:spcAft>
                <a:spcPct val="0"/>
              </a:spcAft>
            </a:pPr>
            <a:endParaRPr lang="en-US">
              <a:solidFill>
                <a:srgbClr val="000000"/>
              </a:solidFill>
            </a:endParaRPr>
          </a:p>
        </p:txBody>
      </p:sp>
      <p:sp>
        <p:nvSpPr>
          <p:cNvPr id="76804" name="Text Box 4"/>
          <p:cNvSpPr txBox="1">
            <a:spLocks noChangeArrowheads="1"/>
          </p:cNvSpPr>
          <p:nvPr/>
        </p:nvSpPr>
        <p:spPr bwMode="auto">
          <a:xfrm>
            <a:off x="238125" y="1390650"/>
            <a:ext cx="8401050" cy="2225675"/>
          </a:xfrm>
          <a:prstGeom prst="rect">
            <a:avLst/>
          </a:prstGeom>
          <a:noFill/>
          <a:ln w="9525">
            <a:noFill/>
            <a:miter lim="800000"/>
            <a:headEnd/>
            <a:tailEnd/>
          </a:ln>
          <a:effectLst/>
        </p:spPr>
        <p:txBody>
          <a:bodyPr>
            <a:prstTxWarp prst="textNoShape">
              <a:avLst/>
            </a:prstTxWarp>
            <a:spAutoFit/>
          </a:bodyPr>
          <a:lstStyle/>
          <a:p>
            <a:pPr algn="just" defTabSz="914400" fontAlgn="base">
              <a:spcBef>
                <a:spcPct val="50000"/>
              </a:spcBef>
              <a:spcAft>
                <a:spcPct val="0"/>
              </a:spcAft>
            </a:pPr>
            <a:r>
              <a:rPr lang="en-US" sz="2000" b="1" dirty="0">
                <a:solidFill>
                  <a:srgbClr val="FF0000"/>
                </a:solidFill>
                <a:latin typeface="Times New Roman" pitchFamily="-109" charset="0"/>
              </a:rPr>
              <a:t>À </a:t>
            </a:r>
            <a:r>
              <a:rPr lang="en-US" sz="2000" b="1" dirty="0" err="1">
                <a:solidFill>
                  <a:srgbClr val="FF0000"/>
                </a:solidFill>
                <a:latin typeface="Times New Roman" pitchFamily="-109" charset="0"/>
              </a:rPr>
              <a:t>exceção</a:t>
            </a:r>
            <a:r>
              <a:rPr lang="en-US" sz="2000" b="1" dirty="0">
                <a:solidFill>
                  <a:srgbClr val="FF0000"/>
                </a:solidFill>
                <a:latin typeface="Times New Roman" pitchFamily="-109" charset="0"/>
              </a:rPr>
              <a:t> do </a:t>
            </a:r>
            <a:r>
              <a:rPr lang="en-US" sz="2000" b="1" dirty="0" err="1">
                <a:solidFill>
                  <a:srgbClr val="FF0000"/>
                </a:solidFill>
                <a:latin typeface="Times New Roman" pitchFamily="-109" charset="0"/>
              </a:rPr>
              <a:t>efeito</a:t>
            </a:r>
            <a:r>
              <a:rPr lang="en-US" sz="2000" b="1" dirty="0">
                <a:solidFill>
                  <a:srgbClr val="FF0000"/>
                </a:solidFill>
                <a:latin typeface="Times New Roman" pitchFamily="-109" charset="0"/>
              </a:rPr>
              <a:t> Compton (</a:t>
            </a:r>
            <a:r>
              <a:rPr lang="en-US" sz="2000" b="1" dirty="0" err="1">
                <a:solidFill>
                  <a:srgbClr val="FF0000"/>
                </a:solidFill>
                <a:latin typeface="Times New Roman" pitchFamily="-109" charset="0"/>
              </a:rPr>
              <a:t>altas</a:t>
            </a:r>
            <a:r>
              <a:rPr lang="en-US" sz="2000" b="1" dirty="0">
                <a:solidFill>
                  <a:srgbClr val="FF0000"/>
                </a:solidFill>
                <a:latin typeface="Times New Roman" pitchFamily="-109" charset="0"/>
              </a:rPr>
              <a:t> </a:t>
            </a:r>
            <a:r>
              <a:rPr lang="en-US" sz="2000" b="1" dirty="0" err="1">
                <a:solidFill>
                  <a:srgbClr val="FF0000"/>
                </a:solidFill>
                <a:latin typeface="Times New Roman" pitchFamily="-109" charset="0"/>
              </a:rPr>
              <a:t>energias</a:t>
            </a:r>
            <a:r>
              <a:rPr lang="en-US" sz="2000" b="1" dirty="0">
                <a:solidFill>
                  <a:srgbClr val="FF0000"/>
                </a:solidFill>
                <a:latin typeface="Times New Roman" pitchFamily="-109" charset="0"/>
              </a:rPr>
              <a:t>), </a:t>
            </a:r>
            <a:r>
              <a:rPr lang="en-US" sz="2000" b="1" dirty="0" err="1">
                <a:solidFill>
                  <a:srgbClr val="FF0000"/>
                </a:solidFill>
                <a:latin typeface="Times New Roman" pitchFamily="-109" charset="0"/>
              </a:rPr>
              <a:t>esmagadora</a:t>
            </a:r>
            <a:r>
              <a:rPr lang="en-US" sz="2000" b="1" dirty="0">
                <a:solidFill>
                  <a:srgbClr val="FF0000"/>
                </a:solidFill>
                <a:latin typeface="Times New Roman" pitchFamily="-109" charset="0"/>
              </a:rPr>
              <a:t> </a:t>
            </a:r>
            <a:r>
              <a:rPr lang="en-US" sz="2000" b="1" dirty="0" err="1">
                <a:solidFill>
                  <a:srgbClr val="FF0000"/>
                </a:solidFill>
                <a:latin typeface="Times New Roman" pitchFamily="-109" charset="0"/>
              </a:rPr>
              <a:t>maioria</a:t>
            </a:r>
            <a:r>
              <a:rPr lang="en-US" sz="2000" b="1" dirty="0">
                <a:solidFill>
                  <a:srgbClr val="FF0000"/>
                </a:solidFill>
                <a:latin typeface="Times New Roman" pitchFamily="-109" charset="0"/>
              </a:rPr>
              <a:t> dos </a:t>
            </a:r>
            <a:r>
              <a:rPr lang="en-US" sz="2000" b="1" dirty="0" err="1">
                <a:solidFill>
                  <a:srgbClr val="FF0000"/>
                </a:solidFill>
                <a:latin typeface="Times New Roman" pitchFamily="-109" charset="0"/>
              </a:rPr>
              <a:t>experimentos</a:t>
            </a:r>
            <a:r>
              <a:rPr lang="en-US" sz="2000" b="1" dirty="0">
                <a:solidFill>
                  <a:srgbClr val="FF0000"/>
                </a:solidFill>
                <a:latin typeface="Times New Roman" pitchFamily="-109" charset="0"/>
              </a:rPr>
              <a:t> </a:t>
            </a:r>
            <a:r>
              <a:rPr lang="en-US" sz="2000" b="1" dirty="0" err="1">
                <a:solidFill>
                  <a:srgbClr val="FF0000"/>
                </a:solidFill>
                <a:latin typeface="Times New Roman" pitchFamily="-109" charset="0"/>
              </a:rPr>
              <a:t>realizados</a:t>
            </a:r>
            <a:r>
              <a:rPr lang="en-US" sz="2000" b="1" dirty="0">
                <a:solidFill>
                  <a:srgbClr val="FF0000"/>
                </a:solidFill>
                <a:latin typeface="Times New Roman" pitchFamily="-109" charset="0"/>
              </a:rPr>
              <a:t> com </a:t>
            </a:r>
            <a:r>
              <a:rPr lang="en-US" sz="2000" b="1" dirty="0" err="1">
                <a:solidFill>
                  <a:srgbClr val="FF0000"/>
                </a:solidFill>
                <a:latin typeface="Times New Roman" pitchFamily="-109" charset="0"/>
              </a:rPr>
              <a:t>luz</a:t>
            </a:r>
            <a:r>
              <a:rPr lang="en-US" sz="2000" b="1" dirty="0">
                <a:solidFill>
                  <a:srgbClr val="FF0000"/>
                </a:solidFill>
                <a:latin typeface="Times New Roman" pitchFamily="-109" charset="0"/>
              </a:rPr>
              <a:t> podia ser </a:t>
            </a:r>
            <a:r>
              <a:rPr lang="en-US" sz="2000" b="1" dirty="0" err="1">
                <a:solidFill>
                  <a:srgbClr val="FF0000"/>
                </a:solidFill>
                <a:latin typeface="Times New Roman" pitchFamily="-109" charset="0"/>
              </a:rPr>
              <a:t>explicada</a:t>
            </a:r>
            <a:r>
              <a:rPr lang="en-US" sz="2000" b="1" dirty="0">
                <a:solidFill>
                  <a:srgbClr val="FF0000"/>
                </a:solidFill>
                <a:latin typeface="Times New Roman" pitchFamily="-109" charset="0"/>
              </a:rPr>
              <a:t> com </a:t>
            </a:r>
            <a:r>
              <a:rPr lang="en-US" sz="2000" b="1" dirty="0" err="1">
                <a:solidFill>
                  <a:srgbClr val="FF0000"/>
                </a:solidFill>
                <a:latin typeface="Times New Roman" pitchFamily="-109" charset="0"/>
              </a:rPr>
              <a:t>teoria</a:t>
            </a:r>
            <a:r>
              <a:rPr lang="en-US" sz="2000" b="1" dirty="0">
                <a:solidFill>
                  <a:srgbClr val="FF0000"/>
                </a:solidFill>
                <a:latin typeface="Times New Roman" pitchFamily="-109" charset="0"/>
              </a:rPr>
              <a:t> de Maxwell + </a:t>
            </a:r>
            <a:r>
              <a:rPr lang="en-US" sz="2000" b="1" dirty="0" err="1">
                <a:solidFill>
                  <a:srgbClr val="FF0000"/>
                </a:solidFill>
                <a:latin typeface="Times New Roman" pitchFamily="-109" charset="0"/>
              </a:rPr>
              <a:t>quantização</a:t>
            </a:r>
            <a:r>
              <a:rPr lang="en-US" sz="2000" b="1" dirty="0">
                <a:solidFill>
                  <a:srgbClr val="FF0000"/>
                </a:solidFill>
                <a:latin typeface="Times New Roman" pitchFamily="-109" charset="0"/>
              </a:rPr>
              <a:t> </a:t>
            </a:r>
            <a:r>
              <a:rPr lang="en-US" sz="2000" b="1" dirty="0" err="1">
                <a:solidFill>
                  <a:srgbClr val="FF0000"/>
                </a:solidFill>
                <a:latin typeface="Times New Roman" pitchFamily="-109" charset="0"/>
              </a:rPr>
              <a:t>da</a:t>
            </a:r>
            <a:r>
              <a:rPr lang="en-US" sz="2000" b="1" dirty="0">
                <a:solidFill>
                  <a:srgbClr val="FF0000"/>
                </a:solidFill>
                <a:latin typeface="Times New Roman" pitchFamily="-109" charset="0"/>
              </a:rPr>
              <a:t> </a:t>
            </a:r>
            <a:r>
              <a:rPr lang="en-US" sz="2000" b="1" dirty="0" err="1">
                <a:solidFill>
                  <a:srgbClr val="FF0000"/>
                </a:solidFill>
                <a:latin typeface="Times New Roman" pitchFamily="-109" charset="0"/>
              </a:rPr>
              <a:t>matéria</a:t>
            </a:r>
            <a:r>
              <a:rPr lang="en-US" sz="2000" b="1" dirty="0">
                <a:solidFill>
                  <a:srgbClr val="FF0000"/>
                </a:solidFill>
                <a:latin typeface="Times New Roman" pitchFamily="-109" charset="0"/>
              </a:rPr>
              <a:t>.  </a:t>
            </a:r>
            <a:r>
              <a:rPr lang="en-US" sz="2000" b="1" dirty="0" err="1">
                <a:solidFill>
                  <a:srgbClr val="FF0000"/>
                </a:solidFill>
                <a:latin typeface="Times New Roman" pitchFamily="-109" charset="0"/>
              </a:rPr>
              <a:t>Por</a:t>
            </a:r>
            <a:r>
              <a:rPr lang="en-US" sz="2000" b="1" dirty="0">
                <a:solidFill>
                  <a:srgbClr val="FF0000"/>
                </a:solidFill>
                <a:latin typeface="Times New Roman" pitchFamily="-109" charset="0"/>
              </a:rPr>
              <a:t> </a:t>
            </a:r>
            <a:r>
              <a:rPr lang="en-US" sz="2000" b="1" dirty="0" err="1">
                <a:solidFill>
                  <a:srgbClr val="FF0000"/>
                </a:solidFill>
                <a:latin typeface="Times New Roman" pitchFamily="-109" charset="0"/>
              </a:rPr>
              <a:t>exemplo</a:t>
            </a:r>
            <a:r>
              <a:rPr lang="en-US" sz="2000" b="1" dirty="0">
                <a:solidFill>
                  <a:srgbClr val="FF0000"/>
                </a:solidFill>
                <a:latin typeface="Times New Roman" pitchFamily="-109" charset="0"/>
              </a:rPr>
              <a:t>, as </a:t>
            </a:r>
            <a:r>
              <a:rPr lang="en-US" sz="2000" b="1" dirty="0" err="1">
                <a:solidFill>
                  <a:srgbClr val="FF0000"/>
                </a:solidFill>
                <a:latin typeface="Times New Roman" pitchFamily="-109" charset="0"/>
              </a:rPr>
              <a:t>experiências</a:t>
            </a:r>
            <a:r>
              <a:rPr lang="en-US" sz="2000" b="1" dirty="0">
                <a:solidFill>
                  <a:srgbClr val="FF0000"/>
                </a:solidFill>
                <a:latin typeface="Times New Roman" pitchFamily="-109" charset="0"/>
              </a:rPr>
              <a:t> de </a:t>
            </a:r>
            <a:r>
              <a:rPr lang="en-US" sz="2000" b="1" i="1" dirty="0" err="1">
                <a:solidFill>
                  <a:srgbClr val="FF0000"/>
                </a:solidFill>
                <a:latin typeface="Times New Roman" pitchFamily="-109" charset="0"/>
              </a:rPr>
              <a:t>fotocontagem</a:t>
            </a:r>
            <a:r>
              <a:rPr lang="en-US" sz="2000" b="1" dirty="0">
                <a:solidFill>
                  <a:srgbClr val="FF0000"/>
                </a:solidFill>
                <a:latin typeface="Times New Roman" pitchFamily="-109" charset="0"/>
              </a:rPr>
              <a:t>, </a:t>
            </a:r>
            <a:r>
              <a:rPr lang="en-US" sz="2000" b="1" dirty="0" err="1">
                <a:solidFill>
                  <a:srgbClr val="FF0000"/>
                </a:solidFill>
                <a:latin typeface="Times New Roman" pitchFamily="-109" charset="0"/>
              </a:rPr>
              <a:t>são</a:t>
            </a:r>
            <a:r>
              <a:rPr lang="en-US" sz="2000" b="1" dirty="0">
                <a:solidFill>
                  <a:srgbClr val="FF0000"/>
                </a:solidFill>
                <a:latin typeface="Times New Roman" pitchFamily="-109" charset="0"/>
              </a:rPr>
              <a:t> </a:t>
            </a:r>
            <a:r>
              <a:rPr lang="en-US" sz="2000" b="1" dirty="0" err="1">
                <a:solidFill>
                  <a:srgbClr val="FF0000"/>
                </a:solidFill>
                <a:latin typeface="Times New Roman" pitchFamily="-109" charset="0"/>
              </a:rPr>
              <a:t>baseadas</a:t>
            </a:r>
            <a:r>
              <a:rPr lang="en-US" sz="2000" b="1" dirty="0">
                <a:solidFill>
                  <a:srgbClr val="FF0000"/>
                </a:solidFill>
                <a:latin typeface="Times New Roman" pitchFamily="-109" charset="0"/>
              </a:rPr>
              <a:t> no </a:t>
            </a:r>
            <a:r>
              <a:rPr lang="en-US" sz="2000" b="1" dirty="0" err="1">
                <a:solidFill>
                  <a:srgbClr val="FF0000"/>
                </a:solidFill>
                <a:latin typeface="Times New Roman" pitchFamily="-109" charset="0"/>
              </a:rPr>
              <a:t>efeito</a:t>
            </a:r>
            <a:r>
              <a:rPr lang="en-US" sz="2000" b="1" dirty="0">
                <a:solidFill>
                  <a:srgbClr val="FF0000"/>
                </a:solidFill>
                <a:latin typeface="Times New Roman" pitchFamily="-109" charset="0"/>
              </a:rPr>
              <a:t> </a:t>
            </a:r>
            <a:r>
              <a:rPr lang="en-US" sz="2000" b="1" dirty="0" err="1">
                <a:solidFill>
                  <a:srgbClr val="FF0000"/>
                </a:solidFill>
                <a:latin typeface="Times New Roman" pitchFamily="-109" charset="0"/>
              </a:rPr>
              <a:t>fotoelétrico</a:t>
            </a:r>
            <a:r>
              <a:rPr lang="en-US" sz="2000" b="1" dirty="0">
                <a:solidFill>
                  <a:srgbClr val="FF0000"/>
                </a:solidFill>
                <a:latin typeface="Times New Roman" pitchFamily="-109" charset="0"/>
              </a:rPr>
              <a:t>, </a:t>
            </a:r>
            <a:r>
              <a:rPr lang="en-US" sz="2000" b="1" dirty="0" err="1">
                <a:solidFill>
                  <a:srgbClr val="FF0000"/>
                </a:solidFill>
                <a:latin typeface="Times New Roman" pitchFamily="-109" charset="0"/>
              </a:rPr>
              <a:t>através</a:t>
            </a:r>
            <a:r>
              <a:rPr lang="en-US" sz="2000" b="1" dirty="0">
                <a:solidFill>
                  <a:srgbClr val="FF0000"/>
                </a:solidFill>
                <a:latin typeface="Times New Roman" pitchFamily="-109" charset="0"/>
              </a:rPr>
              <a:t> de </a:t>
            </a:r>
            <a:r>
              <a:rPr lang="en-US" sz="2000" b="1" dirty="0" err="1">
                <a:solidFill>
                  <a:srgbClr val="FF0000"/>
                </a:solidFill>
                <a:latin typeface="Times New Roman" pitchFamily="-109" charset="0"/>
              </a:rPr>
              <a:t>dispositivos</a:t>
            </a:r>
            <a:r>
              <a:rPr lang="en-US" sz="2000" b="1" dirty="0">
                <a:solidFill>
                  <a:srgbClr val="FF0000"/>
                </a:solidFill>
                <a:latin typeface="Times New Roman" pitchFamily="-109" charset="0"/>
              </a:rPr>
              <a:t> </a:t>
            </a:r>
            <a:r>
              <a:rPr lang="en-US" sz="2000" b="1" dirty="0" err="1">
                <a:solidFill>
                  <a:srgbClr val="FF0000"/>
                </a:solidFill>
                <a:latin typeface="Times New Roman" pitchFamily="-109" charset="0"/>
              </a:rPr>
              <a:t>como</a:t>
            </a:r>
            <a:r>
              <a:rPr lang="en-US" sz="2000" b="1" dirty="0">
                <a:solidFill>
                  <a:srgbClr val="FF0000"/>
                </a:solidFill>
                <a:latin typeface="Times New Roman" pitchFamily="-109" charset="0"/>
              </a:rPr>
              <a:t> </a:t>
            </a:r>
            <a:r>
              <a:rPr lang="en-US" sz="2000" b="1" i="1" dirty="0" err="1">
                <a:solidFill>
                  <a:srgbClr val="FF0000"/>
                </a:solidFill>
                <a:latin typeface="Times New Roman" pitchFamily="-109" charset="0"/>
              </a:rPr>
              <a:t>fotomultiplicadoras</a:t>
            </a:r>
            <a:r>
              <a:rPr lang="en-US" sz="2000" b="1" dirty="0">
                <a:solidFill>
                  <a:srgbClr val="FF0000"/>
                </a:solidFill>
                <a:latin typeface="Times New Roman" pitchFamily="-109" charset="0"/>
              </a:rPr>
              <a:t> </a:t>
            </a:r>
            <a:r>
              <a:rPr lang="en-US" sz="2000" b="1" dirty="0" err="1">
                <a:solidFill>
                  <a:srgbClr val="FF0000"/>
                </a:solidFill>
                <a:latin typeface="Times New Roman" pitchFamily="-109" charset="0"/>
              </a:rPr>
              <a:t>ou</a:t>
            </a:r>
            <a:r>
              <a:rPr lang="en-US" sz="2000" b="1" dirty="0">
                <a:solidFill>
                  <a:srgbClr val="FF0000"/>
                </a:solidFill>
                <a:latin typeface="Times New Roman" pitchFamily="-109" charset="0"/>
              </a:rPr>
              <a:t> </a:t>
            </a:r>
            <a:r>
              <a:rPr lang="en-US" sz="2000" b="1" i="1" dirty="0" err="1">
                <a:solidFill>
                  <a:srgbClr val="FF0000"/>
                </a:solidFill>
                <a:latin typeface="Times New Roman" pitchFamily="-109" charset="0"/>
              </a:rPr>
              <a:t>fotodiodos</a:t>
            </a:r>
            <a:r>
              <a:rPr lang="en-US" sz="2000" b="1" i="1" dirty="0">
                <a:solidFill>
                  <a:srgbClr val="FF0000"/>
                </a:solidFill>
                <a:latin typeface="Times New Roman" pitchFamily="-109" charset="0"/>
              </a:rPr>
              <a:t> de avalanche</a:t>
            </a:r>
            <a:r>
              <a:rPr lang="en-US" sz="2000" b="1" dirty="0">
                <a:solidFill>
                  <a:srgbClr val="FF0000"/>
                </a:solidFill>
                <a:latin typeface="Times New Roman" pitchFamily="-109" charset="0"/>
              </a:rPr>
              <a:t>.  </a:t>
            </a:r>
            <a:r>
              <a:rPr lang="en-US" sz="2000" b="1" dirty="0" err="1">
                <a:solidFill>
                  <a:srgbClr val="FF0000"/>
                </a:solidFill>
                <a:latin typeface="Times New Roman" pitchFamily="-109" charset="0"/>
              </a:rPr>
              <a:t>Além</a:t>
            </a:r>
            <a:r>
              <a:rPr lang="en-US" sz="2000" b="1" dirty="0">
                <a:solidFill>
                  <a:srgbClr val="FF0000"/>
                </a:solidFill>
                <a:latin typeface="Times New Roman" pitchFamily="-109" charset="0"/>
              </a:rPr>
              <a:t> da </a:t>
            </a:r>
            <a:r>
              <a:rPr lang="en-US" sz="2000" b="1" dirty="0" err="1">
                <a:solidFill>
                  <a:srgbClr val="FF0000"/>
                </a:solidFill>
                <a:latin typeface="Times New Roman" pitchFamily="-109" charset="0"/>
              </a:rPr>
              <a:t>possibilidade</a:t>
            </a:r>
            <a:r>
              <a:rPr lang="en-US" sz="2000" b="1" dirty="0">
                <a:solidFill>
                  <a:srgbClr val="FF0000"/>
                </a:solidFill>
                <a:latin typeface="Times New Roman" pitchFamily="-109" charset="0"/>
              </a:rPr>
              <a:t> de </a:t>
            </a:r>
            <a:r>
              <a:rPr lang="en-US" sz="2000" b="1" dirty="0" err="1">
                <a:solidFill>
                  <a:srgbClr val="FF0000"/>
                </a:solidFill>
                <a:latin typeface="Times New Roman" pitchFamily="-109" charset="0"/>
              </a:rPr>
              <a:t>descrição</a:t>
            </a:r>
            <a:r>
              <a:rPr lang="en-US" sz="2000" b="1" dirty="0">
                <a:solidFill>
                  <a:srgbClr val="FF0000"/>
                </a:solidFill>
                <a:latin typeface="Times New Roman" pitchFamily="-109" charset="0"/>
              </a:rPr>
              <a:t> </a:t>
            </a:r>
            <a:r>
              <a:rPr lang="en-US" sz="2000" b="1" dirty="0" err="1">
                <a:solidFill>
                  <a:srgbClr val="FF0000"/>
                </a:solidFill>
                <a:latin typeface="Times New Roman" pitchFamily="-109" charset="0"/>
              </a:rPr>
              <a:t>semiclássica</a:t>
            </a:r>
            <a:r>
              <a:rPr lang="en-US" sz="2000" b="1" dirty="0">
                <a:solidFill>
                  <a:srgbClr val="FF0000"/>
                </a:solidFill>
                <a:latin typeface="Times New Roman" pitchFamily="-109" charset="0"/>
              </a:rPr>
              <a:t>, a </a:t>
            </a:r>
            <a:r>
              <a:rPr lang="en-US" sz="2000" b="1" dirty="0" err="1">
                <a:solidFill>
                  <a:srgbClr val="FF0000"/>
                </a:solidFill>
                <a:latin typeface="Times New Roman" pitchFamily="-109" charset="0"/>
              </a:rPr>
              <a:t>medida</a:t>
            </a:r>
            <a:r>
              <a:rPr lang="en-US" sz="2000" b="1" dirty="0">
                <a:solidFill>
                  <a:srgbClr val="FF0000"/>
                </a:solidFill>
                <a:latin typeface="Times New Roman" pitchFamily="-109" charset="0"/>
              </a:rPr>
              <a:t> dos </a:t>
            </a:r>
            <a:r>
              <a:rPr lang="en-US" sz="2000" b="1" dirty="0" err="1">
                <a:solidFill>
                  <a:srgbClr val="FF0000"/>
                </a:solidFill>
                <a:latin typeface="Times New Roman" pitchFamily="-109" charset="0"/>
              </a:rPr>
              <a:t>fótons</a:t>
            </a:r>
            <a:r>
              <a:rPr lang="en-US" sz="2000" b="1" dirty="0">
                <a:solidFill>
                  <a:srgbClr val="FF0000"/>
                </a:solidFill>
                <a:latin typeface="Times New Roman" pitchFamily="-109" charset="0"/>
              </a:rPr>
              <a:t> é </a:t>
            </a:r>
            <a:r>
              <a:rPr lang="en-US" sz="2000" b="1" i="1" dirty="0" err="1">
                <a:solidFill>
                  <a:srgbClr val="FF0000"/>
                </a:solidFill>
                <a:latin typeface="Times New Roman" pitchFamily="-109" charset="0"/>
              </a:rPr>
              <a:t>destrutiva</a:t>
            </a:r>
            <a:r>
              <a:rPr lang="en-US" sz="2000" b="1" dirty="0">
                <a:solidFill>
                  <a:srgbClr val="FF0000"/>
                </a:solidFill>
                <a:latin typeface="Times New Roman" pitchFamily="-109" charset="0"/>
              </a:rPr>
              <a:t> </a:t>
            </a:r>
            <a:r>
              <a:rPr lang="pt-BR" sz="2000" b="1" dirty="0">
                <a:solidFill>
                  <a:srgbClr val="FF0000"/>
                </a:solidFill>
                <a:latin typeface="Wingdings"/>
                <a:sym typeface="MT Symbol" pitchFamily="82" charset="2"/>
              </a:rPr>
              <a:t> </a:t>
            </a:r>
            <a:r>
              <a:rPr lang="en-US" sz="2000" b="1" dirty="0">
                <a:solidFill>
                  <a:srgbClr val="FF0000"/>
                </a:solidFill>
                <a:latin typeface="Times New Roman" pitchFamily="-109" charset="0"/>
                <a:sym typeface="MT Symbol" pitchFamily="82" charset="2"/>
              </a:rPr>
              <a:t> um </a:t>
            </a:r>
            <a:r>
              <a:rPr lang="en-US" sz="2000" b="1" dirty="0" err="1">
                <a:solidFill>
                  <a:srgbClr val="FF0000"/>
                </a:solidFill>
                <a:latin typeface="Times New Roman" pitchFamily="-109" charset="0"/>
                <a:sym typeface="MT Symbol" pitchFamily="82" charset="2"/>
              </a:rPr>
              <a:t>mesmo</a:t>
            </a:r>
            <a:r>
              <a:rPr lang="en-US" sz="2000" b="1" dirty="0">
                <a:solidFill>
                  <a:srgbClr val="FF0000"/>
                </a:solidFill>
                <a:latin typeface="Times New Roman" pitchFamily="-109" charset="0"/>
                <a:sym typeface="MT Symbol" pitchFamily="82" charset="2"/>
              </a:rPr>
              <a:t> </a:t>
            </a:r>
            <a:r>
              <a:rPr lang="en-US" sz="2000" b="1" dirty="0" err="1">
                <a:solidFill>
                  <a:srgbClr val="FF0000"/>
                </a:solidFill>
                <a:latin typeface="Times New Roman" pitchFamily="-109" charset="0"/>
                <a:sym typeface="MT Symbol" pitchFamily="82" charset="2"/>
              </a:rPr>
              <a:t>fóton</a:t>
            </a:r>
            <a:r>
              <a:rPr lang="en-US" sz="2000" b="1" dirty="0">
                <a:solidFill>
                  <a:srgbClr val="FF0000"/>
                </a:solidFill>
                <a:latin typeface="Times New Roman" pitchFamily="-109" charset="0"/>
                <a:sym typeface="MT Symbol" pitchFamily="82" charset="2"/>
              </a:rPr>
              <a:t> </a:t>
            </a:r>
            <a:r>
              <a:rPr lang="en-US" sz="2000" b="1" dirty="0" err="1">
                <a:solidFill>
                  <a:srgbClr val="FF0000"/>
                </a:solidFill>
                <a:latin typeface="Times New Roman" pitchFamily="-109" charset="0"/>
                <a:sym typeface="MT Symbol" pitchFamily="82" charset="2"/>
              </a:rPr>
              <a:t>não</a:t>
            </a:r>
            <a:r>
              <a:rPr lang="en-US" sz="2000" b="1" dirty="0">
                <a:solidFill>
                  <a:srgbClr val="FF0000"/>
                </a:solidFill>
                <a:latin typeface="Times New Roman" pitchFamily="-109" charset="0"/>
                <a:sym typeface="MT Symbol" pitchFamily="82" charset="2"/>
              </a:rPr>
              <a:t> </a:t>
            </a:r>
            <a:r>
              <a:rPr lang="en-US" sz="2000" b="1" dirty="0" err="1">
                <a:solidFill>
                  <a:srgbClr val="FF0000"/>
                </a:solidFill>
                <a:latin typeface="Times New Roman" pitchFamily="-109" charset="0"/>
                <a:sym typeface="MT Symbol" pitchFamily="82" charset="2"/>
              </a:rPr>
              <a:t>pode</a:t>
            </a:r>
            <a:r>
              <a:rPr lang="en-US" sz="2000" b="1" dirty="0">
                <a:solidFill>
                  <a:srgbClr val="FF0000"/>
                </a:solidFill>
                <a:latin typeface="Times New Roman" pitchFamily="-109" charset="0"/>
                <a:sym typeface="MT Symbol" pitchFamily="82" charset="2"/>
              </a:rPr>
              <a:t> ser </a:t>
            </a:r>
            <a:r>
              <a:rPr lang="en-US" sz="2000" b="1" dirty="0" err="1">
                <a:solidFill>
                  <a:srgbClr val="FF0000"/>
                </a:solidFill>
                <a:latin typeface="Times New Roman" pitchFamily="-109" charset="0"/>
                <a:sym typeface="MT Symbol" pitchFamily="82" charset="2"/>
              </a:rPr>
              <a:t>medido</a:t>
            </a:r>
            <a:r>
              <a:rPr lang="en-US" sz="2000" b="1" dirty="0">
                <a:solidFill>
                  <a:srgbClr val="FF0000"/>
                </a:solidFill>
                <a:latin typeface="Times New Roman" pitchFamily="-109" charset="0"/>
                <a:sym typeface="MT Symbol" pitchFamily="82" charset="2"/>
              </a:rPr>
              <a:t> </a:t>
            </a:r>
            <a:r>
              <a:rPr lang="en-US" sz="2000" b="1" dirty="0" err="1">
                <a:solidFill>
                  <a:srgbClr val="FF0000"/>
                </a:solidFill>
                <a:latin typeface="Times New Roman" pitchFamily="-109" charset="0"/>
                <a:sym typeface="MT Symbol" pitchFamily="82" charset="2"/>
              </a:rPr>
              <a:t>repetidas</a:t>
            </a:r>
            <a:r>
              <a:rPr lang="en-US" sz="2000" b="1" dirty="0">
                <a:solidFill>
                  <a:srgbClr val="FF0000"/>
                </a:solidFill>
                <a:latin typeface="Times New Roman" pitchFamily="-109" charset="0"/>
                <a:sym typeface="MT Symbol" pitchFamily="82" charset="2"/>
              </a:rPr>
              <a:t> </a:t>
            </a:r>
            <a:r>
              <a:rPr lang="en-US" sz="2000" b="1" dirty="0" err="1">
                <a:solidFill>
                  <a:srgbClr val="FF0000"/>
                </a:solidFill>
                <a:latin typeface="Times New Roman" pitchFamily="-109" charset="0"/>
                <a:sym typeface="MT Symbol" pitchFamily="82" charset="2"/>
              </a:rPr>
              <a:t>vezes</a:t>
            </a:r>
            <a:r>
              <a:rPr lang="en-US" sz="2000" b="1" dirty="0">
                <a:solidFill>
                  <a:srgbClr val="FF0000"/>
                </a:solidFill>
                <a:latin typeface="Times New Roman" pitchFamily="-109" charset="0"/>
                <a:sym typeface="MT Symbol" pitchFamily="82" charset="2"/>
              </a:rPr>
              <a:t> </a:t>
            </a:r>
            <a:r>
              <a:rPr lang="en-US" sz="2000" b="1" dirty="0" err="1">
                <a:solidFill>
                  <a:srgbClr val="FF0000"/>
                </a:solidFill>
                <a:latin typeface="Times New Roman" pitchFamily="-109" charset="0"/>
                <a:sym typeface="MT Symbol" pitchFamily="82" charset="2"/>
              </a:rPr>
              <a:t>por</a:t>
            </a:r>
            <a:r>
              <a:rPr lang="en-US" sz="2000" b="1" dirty="0">
                <a:solidFill>
                  <a:srgbClr val="FF0000"/>
                </a:solidFill>
                <a:latin typeface="Times New Roman" pitchFamily="-109" charset="0"/>
                <a:sym typeface="MT Symbol" pitchFamily="82" charset="2"/>
              </a:rPr>
              <a:t> </a:t>
            </a:r>
            <a:r>
              <a:rPr lang="en-US" sz="2000" b="1" dirty="0" err="1">
                <a:solidFill>
                  <a:srgbClr val="FF0000"/>
                </a:solidFill>
                <a:latin typeface="Times New Roman" pitchFamily="-109" charset="0"/>
                <a:sym typeface="MT Symbol" pitchFamily="82" charset="2"/>
              </a:rPr>
              <a:t>esse</a:t>
            </a:r>
            <a:r>
              <a:rPr lang="en-US" sz="2000" b="1" dirty="0">
                <a:solidFill>
                  <a:srgbClr val="FF0000"/>
                </a:solidFill>
                <a:latin typeface="Times New Roman" pitchFamily="-109" charset="0"/>
                <a:sym typeface="MT Symbol" pitchFamily="82" charset="2"/>
              </a:rPr>
              <a:t> </a:t>
            </a:r>
            <a:r>
              <a:rPr lang="en-US" sz="2000" b="1" dirty="0" err="1">
                <a:solidFill>
                  <a:srgbClr val="FF0000"/>
                </a:solidFill>
                <a:latin typeface="Times New Roman" pitchFamily="-109" charset="0"/>
                <a:sym typeface="MT Symbol" pitchFamily="82" charset="2"/>
              </a:rPr>
              <a:t>método</a:t>
            </a:r>
            <a:r>
              <a:rPr lang="en-US" sz="2000" b="1" dirty="0">
                <a:solidFill>
                  <a:srgbClr val="FF0000"/>
                </a:solidFill>
                <a:latin typeface="Times New Roman" pitchFamily="-109" charset="0"/>
                <a:sym typeface="MT Symbol" pitchFamily="82" charset="2"/>
              </a:rPr>
              <a:t>.</a:t>
            </a:r>
          </a:p>
        </p:txBody>
      </p:sp>
      <p:sp>
        <p:nvSpPr>
          <p:cNvPr id="76805" name="Line 5"/>
          <p:cNvSpPr>
            <a:spLocks noChangeShapeType="1"/>
          </p:cNvSpPr>
          <p:nvPr/>
        </p:nvSpPr>
        <p:spPr bwMode="auto">
          <a:xfrm>
            <a:off x="687388" y="1257300"/>
            <a:ext cx="7715250" cy="0"/>
          </a:xfrm>
          <a:prstGeom prst="line">
            <a:avLst/>
          </a:prstGeom>
          <a:noFill/>
          <a:ln w="38100">
            <a:solidFill>
              <a:srgbClr val="FF0000"/>
            </a:solidFill>
            <a:round/>
            <a:headEnd/>
            <a:tailEnd/>
          </a:ln>
          <a:effectLst/>
        </p:spPr>
        <p:txBody>
          <a:bodyPr>
            <a:prstTxWarp prst="textNoShape">
              <a:avLst/>
            </a:prstTxWarp>
          </a:bodyPr>
          <a:lstStyle/>
          <a:p>
            <a:pPr defTabSz="914400" fontAlgn="base">
              <a:spcBef>
                <a:spcPct val="0"/>
              </a:spcBef>
              <a:spcAft>
                <a:spcPct val="0"/>
              </a:spcAft>
            </a:pPr>
            <a:endParaRPr lang="en-US">
              <a:solidFill>
                <a:srgbClr val="000000"/>
              </a:solidFill>
            </a:endParaRPr>
          </a:p>
        </p:txBody>
      </p:sp>
      <p:pic>
        <p:nvPicPr>
          <p:cNvPr id="76806" name="Picture 6" descr="photomultiplier"/>
          <p:cNvPicPr>
            <a:picLocks noChangeAspect="1" noChangeArrowheads="1"/>
          </p:cNvPicPr>
          <p:nvPr/>
        </p:nvPicPr>
        <p:blipFill>
          <a:blip r:embed="rId2"/>
          <a:srcRect/>
          <a:stretch>
            <a:fillRect/>
          </a:stretch>
        </p:blipFill>
        <p:spPr bwMode="auto">
          <a:xfrm>
            <a:off x="50800" y="3729038"/>
            <a:ext cx="4926013" cy="3128962"/>
          </a:xfrm>
          <a:prstGeom prst="rect">
            <a:avLst/>
          </a:prstGeom>
          <a:noFill/>
        </p:spPr>
      </p:pic>
      <p:pic>
        <p:nvPicPr>
          <p:cNvPr id="76807" name="Picture 7" descr="photomult"/>
          <p:cNvPicPr>
            <a:picLocks noChangeAspect="1" noChangeArrowheads="1"/>
          </p:cNvPicPr>
          <p:nvPr/>
        </p:nvPicPr>
        <p:blipFill>
          <a:blip r:embed="rId3"/>
          <a:srcRect/>
          <a:stretch>
            <a:fillRect/>
          </a:stretch>
        </p:blipFill>
        <p:spPr bwMode="auto">
          <a:xfrm>
            <a:off x="4502150" y="3751263"/>
            <a:ext cx="4511675" cy="3095625"/>
          </a:xfrm>
          <a:prstGeom prst="rect">
            <a:avLst/>
          </a:prstGeom>
          <a:noFill/>
        </p:spPr>
      </p:pic>
      <p:pic>
        <p:nvPicPr>
          <p:cNvPr id="76808" name="Picture 8" descr="d44a14_New-IAE-Series-in-th"/>
          <p:cNvPicPr>
            <a:picLocks noChangeAspect="1" noChangeArrowheads="1"/>
          </p:cNvPicPr>
          <p:nvPr/>
        </p:nvPicPr>
        <p:blipFill>
          <a:blip r:embed="rId4"/>
          <a:srcRect/>
          <a:stretch>
            <a:fillRect/>
          </a:stretch>
        </p:blipFill>
        <p:spPr bwMode="auto">
          <a:xfrm>
            <a:off x="5684838" y="3779838"/>
            <a:ext cx="3008312" cy="3078162"/>
          </a:xfrm>
          <a:prstGeom prst="rect">
            <a:avLst/>
          </a:prstGeom>
          <a:noFill/>
        </p:spPr>
      </p:pic>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contentPart p14:bwMode="auto" r:id="rId5">
            <p14:nvContentPartPr>
              <p14:cNvPr id="11" name="Ink 11">
                <a:extLst>
                  <a:ext uri="{FF2B5EF4-FFF2-40B4-BE49-F238E27FC236}">
                    <a16:creationId xmlns:a16="http://schemas.microsoft.com/office/drawing/2014/main" id="{D0403676-BB1D-5B45-9B02-A4F6FFE380A2}"/>
                  </a:ext>
                </a:extLst>
              </p14:cNvPr>
              <p14:cNvContentPartPr/>
              <p14:nvPr/>
            </p14:nvContentPartPr>
            <p14:xfrm>
              <a:off x="6417175" y="3085420"/>
              <a:ext cx="183240" cy="101160"/>
            </p14:xfrm>
          </p:contentPart>
        </mc:Choice>
        <mc:Fallback>
          <p:pic>
            <p:nvPicPr>
              <p:cNvPr id="11" name="Ink 11">
                <a:extLst>
                  <a:ext uri="{FF2B5EF4-FFF2-40B4-BE49-F238E27FC236}">
                    <a16:creationId xmlns:a="http://schemas.openxmlformats.org/drawingml/2006/main" xmlns:r="http://schemas.openxmlformats.org/officeDocument/2006/relationships" xmlns:p="http://schemas.openxmlformats.org/presentationml/2006/main" xmlns:mc="http://schemas.openxmlformats.org/markup-compatibility/2006" xmlns:p14="http://schemas.microsoft.com/office/powerpoint/2010/main" xmlns="" xmlns:a16="http://schemas.microsoft.com/office/drawing/2014/main" xmlns:mv="urn:schemas-microsoft-com:mac:vml" id="{D0403676-BB1D-5B45-9B02-A4F6FFE380A2}"/>
                  </a:ext>
                </a:extLst>
              </p:cNvPr>
              <p:cNvPicPr/>
              <p:nvPr/>
            </p:nvPicPr>
            <p:blipFill>
              <a:blip r:embed="rId6"/>
              <a:stretch>
                <a:fillRect/>
              </a:stretch>
            </p:blipFill>
            <p:spPr>
              <a:xfrm>
                <a:off x="6401695" y="3069940"/>
                <a:ext cx="213840" cy="131760"/>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8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68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0" y="76200"/>
            <a:ext cx="8532813" cy="457200"/>
          </a:xfrm>
        </p:spPr>
        <p:txBody>
          <a:bodyPr/>
          <a:lstStyle/>
          <a:p>
            <a:r>
              <a:rPr lang="fr-FR"/>
              <a:t>Um herói de nossa história:  o </a:t>
            </a:r>
            <a:r>
              <a:rPr lang="fr-FR" i="1"/>
              <a:t>beamsplitter</a:t>
            </a:r>
          </a:p>
        </p:txBody>
      </p:sp>
      <p:sp>
        <p:nvSpPr>
          <p:cNvPr id="77827" name="Text Box 3"/>
          <p:cNvSpPr txBox="1">
            <a:spLocks noChangeArrowheads="1"/>
          </p:cNvSpPr>
          <p:nvPr/>
        </p:nvSpPr>
        <p:spPr bwMode="auto">
          <a:xfrm>
            <a:off x="1500188" y="4797425"/>
            <a:ext cx="6986587" cy="822325"/>
          </a:xfrm>
          <a:prstGeom prst="rect">
            <a:avLst/>
          </a:prstGeom>
          <a:noFill/>
          <a:ln w="9525">
            <a:noFill/>
            <a:miter lim="800000"/>
            <a:headEnd/>
            <a:tailEnd/>
          </a:ln>
          <a:effectLst/>
        </p:spPr>
        <p:txBody>
          <a:bodyPr wrap="none">
            <a:prstTxWarp prst="textNoShape">
              <a:avLst/>
            </a:prstTxWarp>
            <a:spAutoFit/>
          </a:bodyPr>
          <a:lstStyle/>
          <a:p>
            <a:pPr eaLnBrk="0" hangingPunct="0"/>
            <a:r>
              <a:rPr lang="fr-FR" sz="2400">
                <a:latin typeface="Tahoma" pitchFamily="-106" charset="0"/>
              </a:rPr>
              <a:t>Um beamsplitter divide uma onda em duas partes,</a:t>
            </a:r>
          </a:p>
          <a:p>
            <a:pPr eaLnBrk="0" hangingPunct="0"/>
            <a:r>
              <a:rPr lang="fr-FR" sz="2400">
                <a:latin typeface="Tahoma" pitchFamily="-106" charset="0"/>
              </a:rPr>
              <a:t> mas não pode dividir um fóton em duas partes !</a:t>
            </a:r>
          </a:p>
        </p:txBody>
      </p:sp>
      <p:grpSp>
        <p:nvGrpSpPr>
          <p:cNvPr id="77828" name="Group 4"/>
          <p:cNvGrpSpPr>
            <a:grpSpLocks/>
          </p:cNvGrpSpPr>
          <p:nvPr/>
        </p:nvGrpSpPr>
        <p:grpSpPr bwMode="auto">
          <a:xfrm>
            <a:off x="609600" y="1628775"/>
            <a:ext cx="3870325" cy="2033588"/>
            <a:chOff x="384" y="1026"/>
            <a:chExt cx="2438" cy="1281"/>
          </a:xfrm>
        </p:grpSpPr>
        <p:grpSp>
          <p:nvGrpSpPr>
            <p:cNvPr id="77829" name="Group 5"/>
            <p:cNvGrpSpPr>
              <a:grpSpLocks/>
            </p:cNvGrpSpPr>
            <p:nvPr/>
          </p:nvGrpSpPr>
          <p:grpSpPr bwMode="auto">
            <a:xfrm rot="-2700000">
              <a:off x="1296" y="1988"/>
              <a:ext cx="576" cy="144"/>
              <a:chOff x="1008" y="2352"/>
              <a:chExt cx="576" cy="144"/>
            </a:xfrm>
          </p:grpSpPr>
          <p:sp>
            <p:nvSpPr>
              <p:cNvPr id="77830" name="Rectangle 6"/>
              <p:cNvSpPr>
                <a:spLocks noChangeArrowheads="1"/>
              </p:cNvSpPr>
              <p:nvPr/>
            </p:nvSpPr>
            <p:spPr bwMode="auto">
              <a:xfrm>
                <a:off x="1008" y="2352"/>
                <a:ext cx="576" cy="47"/>
              </a:xfrm>
              <a:prstGeom prst="rect">
                <a:avLst/>
              </a:prstGeom>
              <a:solidFill>
                <a:srgbClr val="0099FF"/>
              </a:solidFill>
              <a:ln w="9525">
                <a:solidFill>
                  <a:schemeClr val="tx1"/>
                </a:solidFill>
                <a:miter lim="800000"/>
                <a:headEnd/>
                <a:tailEnd/>
              </a:ln>
              <a:effectLst/>
            </p:spPr>
            <p:txBody>
              <a:bodyPr wrap="none" anchor="ctr">
                <a:prstTxWarp prst="textNoShape">
                  <a:avLst/>
                </a:prstTxWarp>
              </a:bodyPr>
              <a:lstStyle/>
              <a:p>
                <a:endParaRPr lang="en-US"/>
              </a:p>
            </p:txBody>
          </p:sp>
          <p:sp>
            <p:nvSpPr>
              <p:cNvPr id="77831" name="Rectangle 7"/>
              <p:cNvSpPr>
                <a:spLocks noChangeArrowheads="1"/>
              </p:cNvSpPr>
              <p:nvPr/>
            </p:nvSpPr>
            <p:spPr bwMode="auto">
              <a:xfrm>
                <a:off x="1008" y="2400"/>
                <a:ext cx="576" cy="96"/>
              </a:xfrm>
              <a:prstGeom prst="rect">
                <a:avLst/>
              </a:prstGeom>
              <a:noFill/>
              <a:ln w="9525">
                <a:solidFill>
                  <a:schemeClr val="tx1"/>
                </a:solidFill>
                <a:miter lim="800000"/>
                <a:headEnd/>
                <a:tailEnd/>
              </a:ln>
              <a:effectLst/>
            </p:spPr>
            <p:txBody>
              <a:bodyPr wrap="none" anchor="ctr">
                <a:prstTxWarp prst="textNoShape">
                  <a:avLst/>
                </a:prstTxWarp>
              </a:bodyPr>
              <a:lstStyle/>
              <a:p>
                <a:endParaRPr lang="en-US"/>
              </a:p>
            </p:txBody>
          </p:sp>
        </p:grpSp>
        <p:sp>
          <p:nvSpPr>
            <p:cNvPr id="77832" name="Line 8"/>
            <p:cNvSpPr>
              <a:spLocks noChangeShapeType="1"/>
            </p:cNvSpPr>
            <p:nvPr/>
          </p:nvSpPr>
          <p:spPr bwMode="auto">
            <a:xfrm>
              <a:off x="384" y="1988"/>
              <a:ext cx="1008" cy="0"/>
            </a:xfrm>
            <a:prstGeom prst="line">
              <a:avLst/>
            </a:prstGeom>
            <a:noFill/>
            <a:ln w="76200">
              <a:solidFill>
                <a:srgbClr val="CC00CC"/>
              </a:solidFill>
              <a:round/>
              <a:headEnd/>
              <a:tailEnd type="triangle" w="med" len="med"/>
            </a:ln>
            <a:effectLst/>
          </p:spPr>
          <p:txBody>
            <a:bodyPr wrap="none" anchor="ctr">
              <a:prstTxWarp prst="textNoShape">
                <a:avLst/>
              </a:prstTxWarp>
            </a:bodyPr>
            <a:lstStyle/>
            <a:p>
              <a:endParaRPr lang="en-US"/>
            </a:p>
          </p:txBody>
        </p:sp>
        <p:sp>
          <p:nvSpPr>
            <p:cNvPr id="77833" name="Line 9"/>
            <p:cNvSpPr>
              <a:spLocks noChangeShapeType="1"/>
            </p:cNvSpPr>
            <p:nvPr/>
          </p:nvSpPr>
          <p:spPr bwMode="auto">
            <a:xfrm>
              <a:off x="1872" y="1988"/>
              <a:ext cx="816" cy="0"/>
            </a:xfrm>
            <a:prstGeom prst="line">
              <a:avLst/>
            </a:prstGeom>
            <a:noFill/>
            <a:ln w="76200">
              <a:solidFill>
                <a:srgbClr val="CC00CC"/>
              </a:solidFill>
              <a:round/>
              <a:headEnd/>
              <a:tailEnd type="triangle" w="med" len="med"/>
            </a:ln>
            <a:effectLst/>
          </p:spPr>
          <p:txBody>
            <a:bodyPr wrap="none" anchor="ctr">
              <a:prstTxWarp prst="textNoShape">
                <a:avLst/>
              </a:prstTxWarp>
            </a:bodyPr>
            <a:lstStyle/>
            <a:p>
              <a:endParaRPr lang="en-US"/>
            </a:p>
          </p:txBody>
        </p:sp>
        <p:sp>
          <p:nvSpPr>
            <p:cNvPr id="77834" name="Line 10"/>
            <p:cNvSpPr>
              <a:spLocks noChangeShapeType="1"/>
            </p:cNvSpPr>
            <p:nvPr/>
          </p:nvSpPr>
          <p:spPr bwMode="auto">
            <a:xfrm rot="-5400000">
              <a:off x="1079" y="1483"/>
              <a:ext cx="914" cy="0"/>
            </a:xfrm>
            <a:prstGeom prst="line">
              <a:avLst/>
            </a:prstGeom>
            <a:noFill/>
            <a:ln w="76200">
              <a:solidFill>
                <a:srgbClr val="CC00CC"/>
              </a:solidFill>
              <a:round/>
              <a:headEnd/>
              <a:tailEnd type="triangle" w="med" len="med"/>
            </a:ln>
            <a:effectLst/>
          </p:spPr>
          <p:txBody>
            <a:bodyPr wrap="none" anchor="ctr">
              <a:prstTxWarp prst="textNoShape">
                <a:avLst/>
              </a:prstTxWarp>
            </a:bodyPr>
            <a:lstStyle/>
            <a:p>
              <a:endParaRPr lang="en-US"/>
            </a:p>
          </p:txBody>
        </p:sp>
        <p:sp>
          <p:nvSpPr>
            <p:cNvPr id="77835" name="Rectangle 11"/>
            <p:cNvSpPr>
              <a:spLocks noChangeArrowheads="1"/>
            </p:cNvSpPr>
            <p:nvPr/>
          </p:nvSpPr>
          <p:spPr bwMode="auto">
            <a:xfrm>
              <a:off x="1655" y="1058"/>
              <a:ext cx="305" cy="231"/>
            </a:xfrm>
            <a:prstGeom prst="rect">
              <a:avLst/>
            </a:prstGeom>
            <a:noFill/>
            <a:ln w="9525">
              <a:noFill/>
              <a:miter lim="800000"/>
              <a:headEnd/>
              <a:tailEnd/>
            </a:ln>
            <a:effectLst/>
          </p:spPr>
          <p:txBody>
            <a:bodyPr wrap="none">
              <a:prstTxWarp prst="textNoShape">
                <a:avLst/>
              </a:prstTxWarp>
              <a:spAutoFit/>
            </a:bodyPr>
            <a:lstStyle/>
            <a:p>
              <a:pPr algn="ctr" eaLnBrk="0" hangingPunct="0"/>
              <a:r>
                <a:rPr lang="fr-FR">
                  <a:solidFill>
                    <a:srgbClr val="FF3300"/>
                  </a:solidFill>
                  <a:latin typeface="Tahoma" pitchFamily="-106" charset="0"/>
                </a:rPr>
                <a:t>(1)</a:t>
              </a:r>
            </a:p>
          </p:txBody>
        </p:sp>
        <p:sp>
          <p:nvSpPr>
            <p:cNvPr id="77836" name="Freeform 12"/>
            <p:cNvSpPr>
              <a:spLocks/>
            </p:cNvSpPr>
            <p:nvPr/>
          </p:nvSpPr>
          <p:spPr bwMode="auto">
            <a:xfrm>
              <a:off x="480" y="1632"/>
              <a:ext cx="672" cy="675"/>
            </a:xfrm>
            <a:custGeom>
              <a:avLst/>
              <a:gdLst/>
              <a:ahLst/>
              <a:cxnLst>
                <a:cxn ang="0">
                  <a:pos x="0" y="134"/>
                </a:cxn>
                <a:cxn ang="0">
                  <a:pos x="172" y="403"/>
                </a:cxn>
                <a:cxn ang="0">
                  <a:pos x="383" y="39"/>
                </a:cxn>
                <a:cxn ang="0">
                  <a:pos x="639" y="416"/>
                </a:cxn>
                <a:cxn ang="0">
                  <a:pos x="874" y="35"/>
                </a:cxn>
                <a:cxn ang="0">
                  <a:pos x="1113" y="416"/>
                </a:cxn>
                <a:cxn ang="0">
                  <a:pos x="1342" y="30"/>
                </a:cxn>
                <a:cxn ang="0">
                  <a:pos x="1474" y="234"/>
                </a:cxn>
                <a:cxn ang="0">
                  <a:pos x="1515" y="326"/>
                </a:cxn>
              </a:cxnLst>
              <a:rect l="0" t="0" r="r" b="b"/>
              <a:pathLst>
                <a:path w="1515" h="419">
                  <a:moveTo>
                    <a:pt x="0" y="134"/>
                  </a:moveTo>
                  <a:cubicBezTo>
                    <a:pt x="28" y="179"/>
                    <a:pt x="108" y="419"/>
                    <a:pt x="172" y="403"/>
                  </a:cubicBezTo>
                  <a:cubicBezTo>
                    <a:pt x="236" y="387"/>
                    <a:pt x="305" y="37"/>
                    <a:pt x="383" y="39"/>
                  </a:cubicBezTo>
                  <a:cubicBezTo>
                    <a:pt x="461" y="41"/>
                    <a:pt x="557" y="417"/>
                    <a:pt x="639" y="416"/>
                  </a:cubicBezTo>
                  <a:cubicBezTo>
                    <a:pt x="721" y="415"/>
                    <a:pt x="795" y="35"/>
                    <a:pt x="874" y="35"/>
                  </a:cubicBezTo>
                  <a:cubicBezTo>
                    <a:pt x="953" y="35"/>
                    <a:pt x="1035" y="417"/>
                    <a:pt x="1113" y="416"/>
                  </a:cubicBezTo>
                  <a:cubicBezTo>
                    <a:pt x="1191" y="415"/>
                    <a:pt x="1282" y="60"/>
                    <a:pt x="1342" y="30"/>
                  </a:cubicBezTo>
                  <a:cubicBezTo>
                    <a:pt x="1402" y="0"/>
                    <a:pt x="1445" y="185"/>
                    <a:pt x="1474" y="234"/>
                  </a:cubicBezTo>
                  <a:cubicBezTo>
                    <a:pt x="1503" y="283"/>
                    <a:pt x="1507" y="307"/>
                    <a:pt x="1515" y="326"/>
                  </a:cubicBezTo>
                </a:path>
              </a:pathLst>
            </a:custGeom>
            <a:noFill/>
            <a:ln w="19050" cmpd="sng">
              <a:solidFill>
                <a:srgbClr val="CC00CC"/>
              </a:solidFill>
              <a:round/>
              <a:headEnd/>
              <a:tailEnd type="none" w="med" len="med"/>
            </a:ln>
            <a:effectLst/>
          </p:spPr>
          <p:txBody>
            <a:bodyPr wrap="none" anchor="ctr">
              <a:prstTxWarp prst="textNoShape">
                <a:avLst/>
              </a:prstTxWarp>
            </a:bodyPr>
            <a:lstStyle/>
            <a:p>
              <a:endParaRPr lang="en-US"/>
            </a:p>
          </p:txBody>
        </p:sp>
        <p:sp>
          <p:nvSpPr>
            <p:cNvPr id="77837" name="Freeform 13"/>
            <p:cNvSpPr>
              <a:spLocks/>
            </p:cNvSpPr>
            <p:nvPr/>
          </p:nvSpPr>
          <p:spPr bwMode="auto">
            <a:xfrm>
              <a:off x="1872" y="1755"/>
              <a:ext cx="528" cy="419"/>
            </a:xfrm>
            <a:custGeom>
              <a:avLst/>
              <a:gdLst/>
              <a:ahLst/>
              <a:cxnLst>
                <a:cxn ang="0">
                  <a:pos x="0" y="134"/>
                </a:cxn>
                <a:cxn ang="0">
                  <a:pos x="172" y="403"/>
                </a:cxn>
                <a:cxn ang="0">
                  <a:pos x="383" y="39"/>
                </a:cxn>
                <a:cxn ang="0">
                  <a:pos x="639" y="416"/>
                </a:cxn>
                <a:cxn ang="0">
                  <a:pos x="874" y="35"/>
                </a:cxn>
                <a:cxn ang="0">
                  <a:pos x="1113" y="416"/>
                </a:cxn>
                <a:cxn ang="0">
                  <a:pos x="1342" y="30"/>
                </a:cxn>
                <a:cxn ang="0">
                  <a:pos x="1474" y="234"/>
                </a:cxn>
                <a:cxn ang="0">
                  <a:pos x="1515" y="326"/>
                </a:cxn>
              </a:cxnLst>
              <a:rect l="0" t="0" r="r" b="b"/>
              <a:pathLst>
                <a:path w="1515" h="419">
                  <a:moveTo>
                    <a:pt x="0" y="134"/>
                  </a:moveTo>
                  <a:cubicBezTo>
                    <a:pt x="28" y="179"/>
                    <a:pt x="108" y="419"/>
                    <a:pt x="172" y="403"/>
                  </a:cubicBezTo>
                  <a:cubicBezTo>
                    <a:pt x="236" y="387"/>
                    <a:pt x="305" y="37"/>
                    <a:pt x="383" y="39"/>
                  </a:cubicBezTo>
                  <a:cubicBezTo>
                    <a:pt x="461" y="41"/>
                    <a:pt x="557" y="417"/>
                    <a:pt x="639" y="416"/>
                  </a:cubicBezTo>
                  <a:cubicBezTo>
                    <a:pt x="721" y="415"/>
                    <a:pt x="795" y="35"/>
                    <a:pt x="874" y="35"/>
                  </a:cubicBezTo>
                  <a:cubicBezTo>
                    <a:pt x="953" y="35"/>
                    <a:pt x="1035" y="417"/>
                    <a:pt x="1113" y="416"/>
                  </a:cubicBezTo>
                  <a:cubicBezTo>
                    <a:pt x="1191" y="415"/>
                    <a:pt x="1282" y="60"/>
                    <a:pt x="1342" y="30"/>
                  </a:cubicBezTo>
                  <a:cubicBezTo>
                    <a:pt x="1402" y="0"/>
                    <a:pt x="1445" y="185"/>
                    <a:pt x="1474" y="234"/>
                  </a:cubicBezTo>
                  <a:cubicBezTo>
                    <a:pt x="1503" y="283"/>
                    <a:pt x="1507" y="307"/>
                    <a:pt x="1515" y="326"/>
                  </a:cubicBezTo>
                </a:path>
              </a:pathLst>
            </a:custGeom>
            <a:noFill/>
            <a:ln w="19050" cmpd="sng">
              <a:solidFill>
                <a:srgbClr val="CC00CC"/>
              </a:solidFill>
              <a:round/>
              <a:headEnd/>
              <a:tailEnd type="none" w="med" len="med"/>
            </a:ln>
            <a:effectLst/>
          </p:spPr>
          <p:txBody>
            <a:bodyPr wrap="none" anchor="ctr">
              <a:prstTxWarp prst="textNoShape">
                <a:avLst/>
              </a:prstTxWarp>
            </a:bodyPr>
            <a:lstStyle/>
            <a:p>
              <a:endParaRPr lang="en-US"/>
            </a:p>
          </p:txBody>
        </p:sp>
        <p:sp>
          <p:nvSpPr>
            <p:cNvPr id="77838" name="Freeform 14"/>
            <p:cNvSpPr>
              <a:spLocks/>
            </p:cNvSpPr>
            <p:nvPr/>
          </p:nvSpPr>
          <p:spPr bwMode="auto">
            <a:xfrm rot="-5400000">
              <a:off x="1231" y="1382"/>
              <a:ext cx="528" cy="314"/>
            </a:xfrm>
            <a:custGeom>
              <a:avLst/>
              <a:gdLst/>
              <a:ahLst/>
              <a:cxnLst>
                <a:cxn ang="0">
                  <a:pos x="0" y="134"/>
                </a:cxn>
                <a:cxn ang="0">
                  <a:pos x="172" y="403"/>
                </a:cxn>
                <a:cxn ang="0">
                  <a:pos x="383" y="39"/>
                </a:cxn>
                <a:cxn ang="0">
                  <a:pos x="639" y="416"/>
                </a:cxn>
                <a:cxn ang="0">
                  <a:pos x="874" y="35"/>
                </a:cxn>
                <a:cxn ang="0">
                  <a:pos x="1113" y="416"/>
                </a:cxn>
                <a:cxn ang="0">
                  <a:pos x="1342" y="30"/>
                </a:cxn>
                <a:cxn ang="0">
                  <a:pos x="1474" y="234"/>
                </a:cxn>
                <a:cxn ang="0">
                  <a:pos x="1515" y="326"/>
                </a:cxn>
              </a:cxnLst>
              <a:rect l="0" t="0" r="r" b="b"/>
              <a:pathLst>
                <a:path w="1515" h="419">
                  <a:moveTo>
                    <a:pt x="0" y="134"/>
                  </a:moveTo>
                  <a:cubicBezTo>
                    <a:pt x="28" y="179"/>
                    <a:pt x="108" y="419"/>
                    <a:pt x="172" y="403"/>
                  </a:cubicBezTo>
                  <a:cubicBezTo>
                    <a:pt x="236" y="387"/>
                    <a:pt x="305" y="37"/>
                    <a:pt x="383" y="39"/>
                  </a:cubicBezTo>
                  <a:cubicBezTo>
                    <a:pt x="461" y="41"/>
                    <a:pt x="557" y="417"/>
                    <a:pt x="639" y="416"/>
                  </a:cubicBezTo>
                  <a:cubicBezTo>
                    <a:pt x="721" y="415"/>
                    <a:pt x="795" y="35"/>
                    <a:pt x="874" y="35"/>
                  </a:cubicBezTo>
                  <a:cubicBezTo>
                    <a:pt x="953" y="35"/>
                    <a:pt x="1035" y="417"/>
                    <a:pt x="1113" y="416"/>
                  </a:cubicBezTo>
                  <a:cubicBezTo>
                    <a:pt x="1191" y="415"/>
                    <a:pt x="1282" y="60"/>
                    <a:pt x="1342" y="30"/>
                  </a:cubicBezTo>
                  <a:cubicBezTo>
                    <a:pt x="1402" y="0"/>
                    <a:pt x="1445" y="185"/>
                    <a:pt x="1474" y="234"/>
                  </a:cubicBezTo>
                  <a:cubicBezTo>
                    <a:pt x="1503" y="283"/>
                    <a:pt x="1507" y="307"/>
                    <a:pt x="1515" y="326"/>
                  </a:cubicBezTo>
                </a:path>
              </a:pathLst>
            </a:custGeom>
            <a:noFill/>
            <a:ln w="19050" cmpd="sng">
              <a:solidFill>
                <a:srgbClr val="CC00CC"/>
              </a:solidFill>
              <a:round/>
              <a:headEnd/>
              <a:tailEnd type="none" w="med" len="med"/>
            </a:ln>
            <a:effectLst/>
          </p:spPr>
          <p:txBody>
            <a:bodyPr wrap="none" anchor="ctr">
              <a:prstTxWarp prst="textNoShape">
                <a:avLst/>
              </a:prstTxWarp>
            </a:bodyPr>
            <a:lstStyle/>
            <a:p>
              <a:endParaRPr lang="en-US"/>
            </a:p>
          </p:txBody>
        </p:sp>
        <p:sp>
          <p:nvSpPr>
            <p:cNvPr id="77839" name="Rectangle 15"/>
            <p:cNvSpPr>
              <a:spLocks noChangeArrowheads="1"/>
            </p:cNvSpPr>
            <p:nvPr/>
          </p:nvSpPr>
          <p:spPr bwMode="auto">
            <a:xfrm>
              <a:off x="2517" y="1722"/>
              <a:ext cx="305" cy="231"/>
            </a:xfrm>
            <a:prstGeom prst="rect">
              <a:avLst/>
            </a:prstGeom>
            <a:noFill/>
            <a:ln w="9525">
              <a:noFill/>
              <a:miter lim="800000"/>
              <a:headEnd/>
              <a:tailEnd/>
            </a:ln>
            <a:effectLst/>
          </p:spPr>
          <p:txBody>
            <a:bodyPr wrap="none">
              <a:prstTxWarp prst="textNoShape">
                <a:avLst/>
              </a:prstTxWarp>
              <a:spAutoFit/>
            </a:bodyPr>
            <a:lstStyle/>
            <a:p>
              <a:pPr algn="ctr" eaLnBrk="0" hangingPunct="0"/>
              <a:r>
                <a:rPr lang="fr-FR">
                  <a:solidFill>
                    <a:srgbClr val="FF3300"/>
                  </a:solidFill>
                  <a:latin typeface="Tahoma" pitchFamily="-106" charset="0"/>
                </a:rPr>
                <a:t>(2)</a:t>
              </a:r>
            </a:p>
          </p:txBody>
        </p:sp>
      </p:grpSp>
      <p:grpSp>
        <p:nvGrpSpPr>
          <p:cNvPr id="77840" name="Group 16"/>
          <p:cNvGrpSpPr>
            <a:grpSpLocks/>
          </p:cNvGrpSpPr>
          <p:nvPr/>
        </p:nvGrpSpPr>
        <p:grpSpPr bwMode="auto">
          <a:xfrm>
            <a:off x="4932363" y="1989138"/>
            <a:ext cx="3400425" cy="1431925"/>
            <a:chOff x="3107" y="2065"/>
            <a:chExt cx="2142" cy="902"/>
          </a:xfrm>
        </p:grpSpPr>
        <p:grpSp>
          <p:nvGrpSpPr>
            <p:cNvPr id="77841" name="Group 17"/>
            <p:cNvGrpSpPr>
              <a:grpSpLocks/>
            </p:cNvGrpSpPr>
            <p:nvPr/>
          </p:nvGrpSpPr>
          <p:grpSpPr bwMode="auto">
            <a:xfrm rot="-2700000">
              <a:off x="4128" y="2823"/>
              <a:ext cx="576" cy="144"/>
              <a:chOff x="1008" y="2352"/>
              <a:chExt cx="576" cy="144"/>
            </a:xfrm>
          </p:grpSpPr>
          <p:sp>
            <p:nvSpPr>
              <p:cNvPr id="77842" name="Rectangle 18"/>
              <p:cNvSpPr>
                <a:spLocks noChangeArrowheads="1"/>
              </p:cNvSpPr>
              <p:nvPr/>
            </p:nvSpPr>
            <p:spPr bwMode="auto">
              <a:xfrm>
                <a:off x="1008" y="2352"/>
                <a:ext cx="576" cy="47"/>
              </a:xfrm>
              <a:prstGeom prst="rect">
                <a:avLst/>
              </a:prstGeom>
              <a:solidFill>
                <a:srgbClr val="0099FF"/>
              </a:solidFill>
              <a:ln w="9525">
                <a:solidFill>
                  <a:schemeClr val="tx1"/>
                </a:solidFill>
                <a:miter lim="800000"/>
                <a:headEnd/>
                <a:tailEnd/>
              </a:ln>
              <a:effectLst/>
            </p:spPr>
            <p:txBody>
              <a:bodyPr wrap="none" anchor="ctr">
                <a:prstTxWarp prst="textNoShape">
                  <a:avLst/>
                </a:prstTxWarp>
              </a:bodyPr>
              <a:lstStyle/>
              <a:p>
                <a:endParaRPr lang="en-US"/>
              </a:p>
            </p:txBody>
          </p:sp>
          <p:sp>
            <p:nvSpPr>
              <p:cNvPr id="77843" name="Rectangle 19"/>
              <p:cNvSpPr>
                <a:spLocks noChangeArrowheads="1"/>
              </p:cNvSpPr>
              <p:nvPr/>
            </p:nvSpPr>
            <p:spPr bwMode="auto">
              <a:xfrm>
                <a:off x="1008" y="2400"/>
                <a:ext cx="576" cy="96"/>
              </a:xfrm>
              <a:prstGeom prst="rect">
                <a:avLst/>
              </a:prstGeom>
              <a:noFill/>
              <a:ln w="9525">
                <a:solidFill>
                  <a:schemeClr val="tx1"/>
                </a:solidFill>
                <a:miter lim="800000"/>
                <a:headEnd/>
                <a:tailEnd/>
              </a:ln>
              <a:effectLst/>
            </p:spPr>
            <p:txBody>
              <a:bodyPr wrap="none" anchor="ctr">
                <a:prstTxWarp prst="textNoShape">
                  <a:avLst/>
                </a:prstTxWarp>
              </a:bodyPr>
              <a:lstStyle/>
              <a:p>
                <a:endParaRPr lang="en-US"/>
              </a:p>
            </p:txBody>
          </p:sp>
        </p:grpSp>
        <p:sp>
          <p:nvSpPr>
            <p:cNvPr id="77844" name="Line 20"/>
            <p:cNvSpPr>
              <a:spLocks noChangeShapeType="1"/>
            </p:cNvSpPr>
            <p:nvPr/>
          </p:nvSpPr>
          <p:spPr bwMode="auto">
            <a:xfrm>
              <a:off x="4704" y="2823"/>
              <a:ext cx="432" cy="0"/>
            </a:xfrm>
            <a:prstGeom prst="line">
              <a:avLst/>
            </a:prstGeom>
            <a:noFill/>
            <a:ln w="38100">
              <a:solidFill>
                <a:srgbClr val="CC00CC"/>
              </a:solidFill>
              <a:round/>
              <a:headEnd/>
              <a:tailEnd type="triangle" w="med" len="med"/>
            </a:ln>
            <a:effectLst/>
          </p:spPr>
          <p:txBody>
            <a:bodyPr wrap="none" anchor="ctr">
              <a:prstTxWarp prst="textNoShape">
                <a:avLst/>
              </a:prstTxWarp>
            </a:bodyPr>
            <a:lstStyle/>
            <a:p>
              <a:endParaRPr lang="en-US"/>
            </a:p>
          </p:txBody>
        </p:sp>
        <p:sp>
          <p:nvSpPr>
            <p:cNvPr id="77845" name="Line 21"/>
            <p:cNvSpPr>
              <a:spLocks noChangeShapeType="1"/>
            </p:cNvSpPr>
            <p:nvPr/>
          </p:nvSpPr>
          <p:spPr bwMode="auto">
            <a:xfrm rot="-5400000">
              <a:off x="4104" y="2511"/>
              <a:ext cx="528" cy="0"/>
            </a:xfrm>
            <a:prstGeom prst="line">
              <a:avLst/>
            </a:prstGeom>
            <a:noFill/>
            <a:ln w="38100">
              <a:solidFill>
                <a:srgbClr val="CC00CC"/>
              </a:solidFill>
              <a:round/>
              <a:headEnd/>
              <a:tailEnd type="triangle" w="med" len="med"/>
            </a:ln>
            <a:effectLst/>
          </p:spPr>
          <p:txBody>
            <a:bodyPr wrap="none" anchor="ctr">
              <a:prstTxWarp prst="textNoShape">
                <a:avLst/>
              </a:prstTxWarp>
            </a:bodyPr>
            <a:lstStyle/>
            <a:p>
              <a:endParaRPr lang="en-US"/>
            </a:p>
          </p:txBody>
        </p:sp>
        <p:sp>
          <p:nvSpPr>
            <p:cNvPr id="77846" name="Rectangle 22"/>
            <p:cNvSpPr>
              <a:spLocks noChangeArrowheads="1"/>
            </p:cNvSpPr>
            <p:nvPr/>
          </p:nvSpPr>
          <p:spPr bwMode="auto">
            <a:xfrm>
              <a:off x="4944" y="2437"/>
              <a:ext cx="305" cy="231"/>
            </a:xfrm>
            <a:prstGeom prst="rect">
              <a:avLst/>
            </a:prstGeom>
            <a:noFill/>
            <a:ln w="9525">
              <a:noFill/>
              <a:miter lim="800000"/>
              <a:headEnd/>
              <a:tailEnd/>
            </a:ln>
            <a:effectLst/>
          </p:spPr>
          <p:txBody>
            <a:bodyPr wrap="none">
              <a:prstTxWarp prst="textNoShape">
                <a:avLst/>
              </a:prstTxWarp>
              <a:spAutoFit/>
            </a:bodyPr>
            <a:lstStyle/>
            <a:p>
              <a:pPr algn="ctr" eaLnBrk="0" hangingPunct="0"/>
              <a:r>
                <a:rPr lang="fr-FR">
                  <a:solidFill>
                    <a:srgbClr val="FF3300"/>
                  </a:solidFill>
                  <a:latin typeface="Tahoma" pitchFamily="-106" charset="0"/>
                </a:rPr>
                <a:t>(2)</a:t>
              </a:r>
            </a:p>
          </p:txBody>
        </p:sp>
        <p:sp>
          <p:nvSpPr>
            <p:cNvPr id="77847" name="Rectangle 23"/>
            <p:cNvSpPr>
              <a:spLocks noChangeArrowheads="1"/>
            </p:cNvSpPr>
            <p:nvPr/>
          </p:nvSpPr>
          <p:spPr bwMode="auto">
            <a:xfrm>
              <a:off x="4480" y="2065"/>
              <a:ext cx="305" cy="231"/>
            </a:xfrm>
            <a:prstGeom prst="rect">
              <a:avLst/>
            </a:prstGeom>
            <a:noFill/>
            <a:ln w="9525">
              <a:noFill/>
              <a:miter lim="800000"/>
              <a:headEnd/>
              <a:tailEnd/>
            </a:ln>
            <a:effectLst/>
          </p:spPr>
          <p:txBody>
            <a:bodyPr wrap="none">
              <a:prstTxWarp prst="textNoShape">
                <a:avLst/>
              </a:prstTxWarp>
              <a:spAutoFit/>
            </a:bodyPr>
            <a:lstStyle/>
            <a:p>
              <a:pPr algn="ctr" eaLnBrk="0" hangingPunct="0"/>
              <a:r>
                <a:rPr lang="fr-FR">
                  <a:solidFill>
                    <a:srgbClr val="FF3300"/>
                  </a:solidFill>
                  <a:latin typeface="Tahoma" pitchFamily="-106" charset="0"/>
                </a:rPr>
                <a:t>(1)</a:t>
              </a:r>
            </a:p>
          </p:txBody>
        </p:sp>
        <p:sp>
          <p:nvSpPr>
            <p:cNvPr id="77848" name="Line 24"/>
            <p:cNvSpPr>
              <a:spLocks noChangeShapeType="1"/>
            </p:cNvSpPr>
            <p:nvPr/>
          </p:nvSpPr>
          <p:spPr bwMode="auto">
            <a:xfrm>
              <a:off x="3107" y="2840"/>
              <a:ext cx="1179" cy="0"/>
            </a:xfrm>
            <a:prstGeom prst="line">
              <a:avLst/>
            </a:prstGeom>
            <a:noFill/>
            <a:ln w="38100">
              <a:solidFill>
                <a:srgbClr val="CC00CC"/>
              </a:solidFill>
              <a:round/>
              <a:headEnd/>
              <a:tailEnd type="triangle" w="med" len="med"/>
            </a:ln>
            <a:effectLst/>
          </p:spPr>
          <p:txBody>
            <a:bodyPr>
              <a:prstTxWarp prst="textNoShape">
                <a:avLst/>
              </a:prstTxWarp>
            </a:bodyPr>
            <a:lstStyle/>
            <a:p>
              <a:endParaRPr lang="en-US"/>
            </a:p>
          </p:txBody>
        </p:sp>
        <p:sp>
          <p:nvSpPr>
            <p:cNvPr id="77849" name="Oval 25"/>
            <p:cNvSpPr>
              <a:spLocks noChangeArrowheads="1"/>
            </p:cNvSpPr>
            <p:nvPr/>
          </p:nvSpPr>
          <p:spPr bwMode="auto">
            <a:xfrm>
              <a:off x="3197" y="2795"/>
              <a:ext cx="91" cy="91"/>
            </a:xfrm>
            <a:prstGeom prst="ellipse">
              <a:avLst/>
            </a:prstGeom>
            <a:solidFill>
              <a:srgbClr val="CC00CC"/>
            </a:solidFill>
            <a:ln w="9525">
              <a:solidFill>
                <a:srgbClr val="CC00CC"/>
              </a:solidFill>
              <a:round/>
              <a:headEnd/>
              <a:tailEnd/>
            </a:ln>
            <a:effectLst/>
          </p:spPr>
          <p:txBody>
            <a:bodyPr wrap="none" anchor="ctr">
              <a:prstTxWarp prst="textNoShape">
                <a:avLst/>
              </a:prstTxWarp>
            </a:bodyPr>
            <a:lstStyle/>
            <a:p>
              <a:endParaRPr lang="en-US"/>
            </a:p>
          </p:txBody>
        </p:sp>
        <p:sp>
          <p:nvSpPr>
            <p:cNvPr id="77850" name="Oval 26"/>
            <p:cNvSpPr>
              <a:spLocks noChangeArrowheads="1"/>
            </p:cNvSpPr>
            <p:nvPr/>
          </p:nvSpPr>
          <p:spPr bwMode="auto">
            <a:xfrm>
              <a:off x="3515" y="2795"/>
              <a:ext cx="91" cy="91"/>
            </a:xfrm>
            <a:prstGeom prst="ellipse">
              <a:avLst/>
            </a:prstGeom>
            <a:solidFill>
              <a:srgbClr val="CC00CC"/>
            </a:solidFill>
            <a:ln w="9525">
              <a:solidFill>
                <a:srgbClr val="CC00CC"/>
              </a:solidFill>
              <a:round/>
              <a:headEnd/>
              <a:tailEnd/>
            </a:ln>
            <a:effectLst/>
          </p:spPr>
          <p:txBody>
            <a:bodyPr wrap="none" anchor="ctr">
              <a:prstTxWarp prst="textNoShape">
                <a:avLst/>
              </a:prstTxWarp>
            </a:bodyPr>
            <a:lstStyle/>
            <a:p>
              <a:endParaRPr lang="en-US"/>
            </a:p>
          </p:txBody>
        </p:sp>
        <p:sp>
          <p:nvSpPr>
            <p:cNvPr id="77851" name="Oval 27"/>
            <p:cNvSpPr>
              <a:spLocks noChangeArrowheads="1"/>
            </p:cNvSpPr>
            <p:nvPr/>
          </p:nvSpPr>
          <p:spPr bwMode="auto">
            <a:xfrm>
              <a:off x="3651" y="2795"/>
              <a:ext cx="91" cy="91"/>
            </a:xfrm>
            <a:prstGeom prst="ellipse">
              <a:avLst/>
            </a:prstGeom>
            <a:solidFill>
              <a:srgbClr val="CC00CC"/>
            </a:solidFill>
            <a:ln w="9525">
              <a:solidFill>
                <a:srgbClr val="CC00CC"/>
              </a:solidFill>
              <a:round/>
              <a:headEnd/>
              <a:tailEnd/>
            </a:ln>
            <a:effectLst/>
          </p:spPr>
          <p:txBody>
            <a:bodyPr wrap="none" anchor="ctr">
              <a:prstTxWarp prst="textNoShape">
                <a:avLst/>
              </a:prstTxWarp>
            </a:bodyPr>
            <a:lstStyle/>
            <a:p>
              <a:endParaRPr lang="en-US"/>
            </a:p>
          </p:txBody>
        </p:sp>
        <p:sp>
          <p:nvSpPr>
            <p:cNvPr id="77852" name="Oval 28"/>
            <p:cNvSpPr>
              <a:spLocks noChangeArrowheads="1"/>
            </p:cNvSpPr>
            <p:nvPr/>
          </p:nvSpPr>
          <p:spPr bwMode="auto">
            <a:xfrm>
              <a:off x="4014" y="2800"/>
              <a:ext cx="91" cy="91"/>
            </a:xfrm>
            <a:prstGeom prst="ellipse">
              <a:avLst/>
            </a:prstGeom>
            <a:solidFill>
              <a:srgbClr val="CC00CC"/>
            </a:solidFill>
            <a:ln w="9525">
              <a:solidFill>
                <a:srgbClr val="CC00CC"/>
              </a:solidFill>
              <a:round/>
              <a:headEnd/>
              <a:tailEnd/>
            </a:ln>
            <a:effectLst/>
          </p:spPr>
          <p:txBody>
            <a:bodyPr wrap="none" anchor="ctr">
              <a:prstTxWarp prst="textNoShape">
                <a:avLst/>
              </a:prstTxWarp>
            </a:bodyPr>
            <a:lstStyle/>
            <a:p>
              <a:endParaRPr lang="en-US"/>
            </a:p>
          </p:txBody>
        </p:sp>
        <p:sp>
          <p:nvSpPr>
            <p:cNvPr id="77853" name="Oval 29"/>
            <p:cNvSpPr>
              <a:spLocks noChangeArrowheads="1"/>
            </p:cNvSpPr>
            <p:nvPr/>
          </p:nvSpPr>
          <p:spPr bwMode="auto">
            <a:xfrm>
              <a:off x="4739" y="2779"/>
              <a:ext cx="91" cy="91"/>
            </a:xfrm>
            <a:prstGeom prst="ellipse">
              <a:avLst/>
            </a:prstGeom>
            <a:solidFill>
              <a:srgbClr val="CC00CC"/>
            </a:solidFill>
            <a:ln w="9525">
              <a:solidFill>
                <a:srgbClr val="CC00CC"/>
              </a:solidFill>
              <a:round/>
              <a:headEnd/>
              <a:tailEnd/>
            </a:ln>
            <a:effectLst/>
          </p:spPr>
          <p:txBody>
            <a:bodyPr wrap="none" anchor="ctr">
              <a:prstTxWarp prst="textNoShape">
                <a:avLst/>
              </a:prstTxWarp>
            </a:bodyPr>
            <a:lstStyle/>
            <a:p>
              <a:endParaRPr lang="en-US"/>
            </a:p>
          </p:txBody>
        </p:sp>
        <p:sp>
          <p:nvSpPr>
            <p:cNvPr id="77854" name="Oval 30"/>
            <p:cNvSpPr>
              <a:spLocks noChangeArrowheads="1"/>
            </p:cNvSpPr>
            <p:nvPr/>
          </p:nvSpPr>
          <p:spPr bwMode="auto">
            <a:xfrm>
              <a:off x="4921" y="2779"/>
              <a:ext cx="91" cy="91"/>
            </a:xfrm>
            <a:prstGeom prst="ellipse">
              <a:avLst/>
            </a:prstGeom>
            <a:solidFill>
              <a:srgbClr val="CC00CC"/>
            </a:solidFill>
            <a:ln w="9525">
              <a:solidFill>
                <a:srgbClr val="CC00CC"/>
              </a:solidFill>
              <a:round/>
              <a:headEnd/>
              <a:tailEnd/>
            </a:ln>
            <a:effectLst/>
          </p:spPr>
          <p:txBody>
            <a:bodyPr wrap="none" anchor="ctr">
              <a:prstTxWarp prst="textNoShape">
                <a:avLst/>
              </a:prstTxWarp>
            </a:bodyPr>
            <a:lstStyle/>
            <a:p>
              <a:endParaRPr lang="en-US"/>
            </a:p>
          </p:txBody>
        </p:sp>
        <p:sp>
          <p:nvSpPr>
            <p:cNvPr id="77855" name="Oval 31"/>
            <p:cNvSpPr>
              <a:spLocks noChangeArrowheads="1"/>
            </p:cNvSpPr>
            <p:nvPr/>
          </p:nvSpPr>
          <p:spPr bwMode="auto">
            <a:xfrm>
              <a:off x="4316" y="2432"/>
              <a:ext cx="91" cy="91"/>
            </a:xfrm>
            <a:prstGeom prst="ellipse">
              <a:avLst/>
            </a:prstGeom>
            <a:solidFill>
              <a:srgbClr val="CC00CC"/>
            </a:solidFill>
            <a:ln w="9525">
              <a:solidFill>
                <a:srgbClr val="CC00CC"/>
              </a:solidFill>
              <a:round/>
              <a:headEnd/>
              <a:tailEnd/>
            </a:ln>
            <a:effectLst/>
          </p:spPr>
          <p:txBody>
            <a:bodyPr wrap="none" anchor="ctr">
              <a:prstTxWarp prst="textNoShape">
                <a:avLst/>
              </a:prstTxWarp>
            </a:bodyPr>
            <a:lstStyle/>
            <a:p>
              <a:endParaRPr lang="en-US"/>
            </a:p>
          </p:txBody>
        </p:sp>
      </p:grpSp>
      <p:grpSp>
        <p:nvGrpSpPr>
          <p:cNvPr id="77856" name="Group 32"/>
          <p:cNvGrpSpPr>
            <a:grpSpLocks/>
          </p:cNvGrpSpPr>
          <p:nvPr/>
        </p:nvGrpSpPr>
        <p:grpSpPr bwMode="auto">
          <a:xfrm rot="-2700000">
            <a:off x="4067175" y="1412875"/>
            <a:ext cx="914400" cy="228600"/>
            <a:chOff x="1008" y="2352"/>
            <a:chExt cx="576" cy="144"/>
          </a:xfrm>
        </p:grpSpPr>
        <p:sp>
          <p:nvSpPr>
            <p:cNvPr id="77857" name="Rectangle 33"/>
            <p:cNvSpPr>
              <a:spLocks noChangeArrowheads="1"/>
            </p:cNvSpPr>
            <p:nvPr/>
          </p:nvSpPr>
          <p:spPr bwMode="auto">
            <a:xfrm>
              <a:off x="1008" y="2352"/>
              <a:ext cx="576" cy="47"/>
            </a:xfrm>
            <a:prstGeom prst="rect">
              <a:avLst/>
            </a:prstGeom>
            <a:solidFill>
              <a:srgbClr val="0099FF"/>
            </a:solidFill>
            <a:ln w="9525">
              <a:solidFill>
                <a:schemeClr val="tx1"/>
              </a:solidFill>
              <a:miter lim="800000"/>
              <a:headEnd/>
              <a:tailEnd/>
            </a:ln>
            <a:effectLst/>
          </p:spPr>
          <p:txBody>
            <a:bodyPr wrap="none" anchor="ctr">
              <a:prstTxWarp prst="textNoShape">
                <a:avLst/>
              </a:prstTxWarp>
            </a:bodyPr>
            <a:lstStyle/>
            <a:p>
              <a:endParaRPr lang="en-US"/>
            </a:p>
          </p:txBody>
        </p:sp>
        <p:sp>
          <p:nvSpPr>
            <p:cNvPr id="77858" name="Rectangle 34"/>
            <p:cNvSpPr>
              <a:spLocks noChangeArrowheads="1"/>
            </p:cNvSpPr>
            <p:nvPr/>
          </p:nvSpPr>
          <p:spPr bwMode="auto">
            <a:xfrm>
              <a:off x="1008" y="2400"/>
              <a:ext cx="576" cy="96"/>
            </a:xfrm>
            <a:prstGeom prst="rect">
              <a:avLst/>
            </a:prstGeom>
            <a:noFill/>
            <a:ln w="9525">
              <a:solidFill>
                <a:schemeClr val="tx1"/>
              </a:solidFill>
              <a:miter lim="800000"/>
              <a:headEnd/>
              <a:tailEnd/>
            </a:ln>
            <a:effectLst/>
          </p:spPr>
          <p:txBody>
            <a:bodyPr wrap="none" anchor="ctr">
              <a:prstTxWarp prst="textNoShape">
                <a:avLst/>
              </a:prstTxWarp>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785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778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784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78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7" grpId="0"/>
    </p:bld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r>
              <a:rPr lang="fr-FR"/>
              <a:t>O experimento crucial:</a:t>
            </a:r>
          </a:p>
        </p:txBody>
      </p:sp>
      <p:grpSp>
        <p:nvGrpSpPr>
          <p:cNvPr id="79875" name="Group 3"/>
          <p:cNvGrpSpPr>
            <a:grpSpLocks/>
          </p:cNvGrpSpPr>
          <p:nvPr/>
        </p:nvGrpSpPr>
        <p:grpSpPr bwMode="auto">
          <a:xfrm rot="-2700000">
            <a:off x="5160963" y="3433763"/>
            <a:ext cx="914400" cy="228600"/>
            <a:chOff x="1008" y="2352"/>
            <a:chExt cx="576" cy="144"/>
          </a:xfrm>
        </p:grpSpPr>
        <p:sp>
          <p:nvSpPr>
            <p:cNvPr id="79876" name="Rectangle 4"/>
            <p:cNvSpPr>
              <a:spLocks noChangeArrowheads="1"/>
            </p:cNvSpPr>
            <p:nvPr/>
          </p:nvSpPr>
          <p:spPr bwMode="auto">
            <a:xfrm>
              <a:off x="1008" y="2352"/>
              <a:ext cx="576" cy="47"/>
            </a:xfrm>
            <a:prstGeom prst="rect">
              <a:avLst/>
            </a:prstGeom>
            <a:solidFill>
              <a:srgbClr val="0099FF"/>
            </a:solidFill>
            <a:ln w="9525">
              <a:solidFill>
                <a:schemeClr val="tx1"/>
              </a:solidFill>
              <a:miter lim="800000"/>
              <a:headEnd/>
              <a:tailEnd/>
            </a:ln>
            <a:effectLst/>
          </p:spPr>
          <p:txBody>
            <a:bodyPr wrap="none" anchor="ctr">
              <a:prstTxWarp prst="textNoShape">
                <a:avLst/>
              </a:prstTxWarp>
            </a:bodyPr>
            <a:lstStyle/>
            <a:p>
              <a:endParaRPr lang="en-US"/>
            </a:p>
          </p:txBody>
        </p:sp>
        <p:sp>
          <p:nvSpPr>
            <p:cNvPr id="79877" name="Rectangle 5"/>
            <p:cNvSpPr>
              <a:spLocks noChangeArrowheads="1"/>
            </p:cNvSpPr>
            <p:nvPr/>
          </p:nvSpPr>
          <p:spPr bwMode="auto">
            <a:xfrm>
              <a:off x="1008" y="2400"/>
              <a:ext cx="576" cy="96"/>
            </a:xfrm>
            <a:prstGeom prst="rect">
              <a:avLst/>
            </a:prstGeom>
            <a:noFill/>
            <a:ln w="9525">
              <a:solidFill>
                <a:schemeClr val="tx1"/>
              </a:solidFill>
              <a:miter lim="800000"/>
              <a:headEnd/>
              <a:tailEnd/>
            </a:ln>
            <a:effectLst/>
          </p:spPr>
          <p:txBody>
            <a:bodyPr wrap="none" anchor="ctr">
              <a:prstTxWarp prst="textNoShape">
                <a:avLst/>
              </a:prstTxWarp>
            </a:bodyPr>
            <a:lstStyle/>
            <a:p>
              <a:endParaRPr lang="en-US"/>
            </a:p>
          </p:txBody>
        </p:sp>
      </p:grpSp>
      <p:sp>
        <p:nvSpPr>
          <p:cNvPr id="79878" name="Line 6"/>
          <p:cNvSpPr>
            <a:spLocks noChangeShapeType="1"/>
          </p:cNvSpPr>
          <p:nvPr/>
        </p:nvSpPr>
        <p:spPr bwMode="auto">
          <a:xfrm>
            <a:off x="4475163" y="3433763"/>
            <a:ext cx="838200" cy="0"/>
          </a:xfrm>
          <a:prstGeom prst="line">
            <a:avLst/>
          </a:prstGeom>
          <a:noFill/>
          <a:ln w="38100">
            <a:solidFill>
              <a:srgbClr val="CC00CC"/>
            </a:solidFill>
            <a:round/>
            <a:headEnd/>
            <a:tailEnd type="triangle" w="med" len="med"/>
          </a:ln>
          <a:effectLst/>
        </p:spPr>
        <p:txBody>
          <a:bodyPr wrap="none" anchor="ctr">
            <a:prstTxWarp prst="textNoShape">
              <a:avLst/>
            </a:prstTxWarp>
          </a:bodyPr>
          <a:lstStyle/>
          <a:p>
            <a:endParaRPr lang="en-US"/>
          </a:p>
        </p:txBody>
      </p:sp>
      <p:sp>
        <p:nvSpPr>
          <p:cNvPr id="79879" name="Line 7"/>
          <p:cNvSpPr>
            <a:spLocks noChangeShapeType="1"/>
          </p:cNvSpPr>
          <p:nvPr/>
        </p:nvSpPr>
        <p:spPr bwMode="auto">
          <a:xfrm>
            <a:off x="6075363" y="3433763"/>
            <a:ext cx="685800" cy="0"/>
          </a:xfrm>
          <a:prstGeom prst="line">
            <a:avLst/>
          </a:prstGeom>
          <a:noFill/>
          <a:ln w="38100">
            <a:solidFill>
              <a:srgbClr val="CC00CC"/>
            </a:solidFill>
            <a:round/>
            <a:headEnd/>
            <a:tailEnd type="triangle" w="med" len="med"/>
          </a:ln>
          <a:effectLst/>
        </p:spPr>
        <p:txBody>
          <a:bodyPr wrap="none" anchor="ctr">
            <a:prstTxWarp prst="textNoShape">
              <a:avLst/>
            </a:prstTxWarp>
          </a:bodyPr>
          <a:lstStyle/>
          <a:p>
            <a:endParaRPr lang="en-US"/>
          </a:p>
        </p:txBody>
      </p:sp>
      <p:sp>
        <p:nvSpPr>
          <p:cNvPr id="79880" name="Line 8"/>
          <p:cNvSpPr>
            <a:spLocks noChangeShapeType="1"/>
          </p:cNvSpPr>
          <p:nvPr/>
        </p:nvSpPr>
        <p:spPr bwMode="auto">
          <a:xfrm rot="-5400000">
            <a:off x="5122863" y="2938463"/>
            <a:ext cx="838200" cy="0"/>
          </a:xfrm>
          <a:prstGeom prst="line">
            <a:avLst/>
          </a:prstGeom>
          <a:noFill/>
          <a:ln w="38100">
            <a:solidFill>
              <a:srgbClr val="CC00CC"/>
            </a:solidFill>
            <a:round/>
            <a:headEnd/>
            <a:tailEnd type="triangle" w="med" len="med"/>
          </a:ln>
          <a:effectLst/>
        </p:spPr>
        <p:txBody>
          <a:bodyPr wrap="none" anchor="ctr">
            <a:prstTxWarp prst="textNoShape">
              <a:avLst/>
            </a:prstTxWarp>
          </a:bodyPr>
          <a:lstStyle/>
          <a:p>
            <a:endParaRPr lang="en-US"/>
          </a:p>
        </p:txBody>
      </p:sp>
      <p:grpSp>
        <p:nvGrpSpPr>
          <p:cNvPr id="79881" name="Group 9"/>
          <p:cNvGrpSpPr>
            <a:grpSpLocks/>
          </p:cNvGrpSpPr>
          <p:nvPr/>
        </p:nvGrpSpPr>
        <p:grpSpPr bwMode="auto">
          <a:xfrm>
            <a:off x="6905625" y="3217863"/>
            <a:ext cx="258763" cy="466725"/>
            <a:chOff x="1761" y="1344"/>
            <a:chExt cx="163" cy="294"/>
          </a:xfrm>
        </p:grpSpPr>
        <p:sp>
          <p:nvSpPr>
            <p:cNvPr id="79882" name="Arc 10"/>
            <p:cNvSpPr>
              <a:spLocks/>
            </p:cNvSpPr>
            <p:nvPr/>
          </p:nvSpPr>
          <p:spPr bwMode="auto">
            <a:xfrm>
              <a:off x="1764" y="1344"/>
              <a:ext cx="160" cy="288"/>
            </a:xfrm>
            <a:custGeom>
              <a:avLst/>
              <a:gdLst>
                <a:gd name="G0" fmla="+- 0 0 0"/>
                <a:gd name="G1" fmla="+- 21600 0 0"/>
                <a:gd name="G2" fmla="+- 21600 0 0"/>
                <a:gd name="T0" fmla="*/ 0 w 21600"/>
                <a:gd name="T1" fmla="*/ 0 h 43200"/>
                <a:gd name="T2" fmla="*/ 0 w 21600"/>
                <a:gd name="T3" fmla="*/ 43200 h 43200"/>
                <a:gd name="T4" fmla="*/ 0 w 21600"/>
                <a:gd name="T5" fmla="*/ 21600 h 43200"/>
              </a:gdLst>
              <a:ahLst/>
              <a:cxnLst>
                <a:cxn ang="0">
                  <a:pos x="T0" y="T1"/>
                </a:cxn>
                <a:cxn ang="0">
                  <a:pos x="T2" y="T3"/>
                </a:cxn>
                <a:cxn ang="0">
                  <a:pos x="T4" y="T5"/>
                </a:cxn>
              </a:cxnLst>
              <a:rect l="0" t="0" r="r" b="b"/>
              <a:pathLst>
                <a:path w="21600" h="43200" fill="none" extrusionOk="0">
                  <a:moveTo>
                    <a:pt x="0" y="-1"/>
                  </a:moveTo>
                  <a:cubicBezTo>
                    <a:pt x="11929" y="0"/>
                    <a:pt x="21600" y="9670"/>
                    <a:pt x="21600" y="21600"/>
                  </a:cubicBezTo>
                  <a:cubicBezTo>
                    <a:pt x="21600" y="33529"/>
                    <a:pt x="11929" y="43200"/>
                    <a:pt x="-1" y="43200"/>
                  </a:cubicBezTo>
                </a:path>
                <a:path w="21600" h="43200" stroke="0" extrusionOk="0">
                  <a:moveTo>
                    <a:pt x="0" y="-1"/>
                  </a:moveTo>
                  <a:cubicBezTo>
                    <a:pt x="11929" y="0"/>
                    <a:pt x="21600" y="9670"/>
                    <a:pt x="21600" y="21600"/>
                  </a:cubicBezTo>
                  <a:cubicBezTo>
                    <a:pt x="21600" y="33529"/>
                    <a:pt x="11929" y="43200"/>
                    <a:pt x="-1" y="43200"/>
                  </a:cubicBezTo>
                  <a:lnTo>
                    <a:pt x="0" y="21600"/>
                  </a:lnTo>
                  <a:close/>
                </a:path>
              </a:pathLst>
            </a:custGeom>
            <a:solidFill>
              <a:schemeClr val="bg2"/>
            </a:solidFill>
            <a:ln w="12700">
              <a:solidFill>
                <a:schemeClr val="tx1"/>
              </a:solidFill>
              <a:round/>
              <a:headEnd/>
              <a:tailEnd/>
            </a:ln>
            <a:effectLst/>
          </p:spPr>
          <p:txBody>
            <a:bodyPr wrap="none" anchor="ctr">
              <a:prstTxWarp prst="textNoShape">
                <a:avLst/>
              </a:prstTxWarp>
            </a:bodyPr>
            <a:lstStyle/>
            <a:p>
              <a:endParaRPr lang="en-US"/>
            </a:p>
          </p:txBody>
        </p:sp>
        <p:sp>
          <p:nvSpPr>
            <p:cNvPr id="79883" name="AutoShape 11"/>
            <p:cNvSpPr>
              <a:spLocks noChangeArrowheads="1"/>
            </p:cNvSpPr>
            <p:nvPr/>
          </p:nvSpPr>
          <p:spPr bwMode="auto">
            <a:xfrm>
              <a:off x="1779" y="1431"/>
              <a:ext cx="110" cy="96"/>
            </a:xfrm>
            <a:prstGeom prst="triangle">
              <a:avLst>
                <a:gd name="adj" fmla="val 50000"/>
              </a:avLst>
            </a:prstGeom>
            <a:solidFill>
              <a:schemeClr val="tx2"/>
            </a:solidFill>
            <a:ln w="12700">
              <a:solidFill>
                <a:schemeClr val="tx1"/>
              </a:solidFill>
              <a:miter lim="800000"/>
              <a:headEnd/>
              <a:tailEnd/>
            </a:ln>
            <a:effectLst/>
          </p:spPr>
          <p:txBody>
            <a:bodyPr wrap="none" anchor="ctr">
              <a:prstTxWarp prst="textNoShape">
                <a:avLst/>
              </a:prstTxWarp>
            </a:bodyPr>
            <a:lstStyle/>
            <a:p>
              <a:endParaRPr lang="en-US"/>
            </a:p>
          </p:txBody>
        </p:sp>
        <p:sp>
          <p:nvSpPr>
            <p:cNvPr id="79884" name="Line 12"/>
            <p:cNvSpPr>
              <a:spLocks noChangeShapeType="1"/>
            </p:cNvSpPr>
            <p:nvPr/>
          </p:nvSpPr>
          <p:spPr bwMode="auto">
            <a:xfrm>
              <a:off x="1776" y="1431"/>
              <a:ext cx="116" cy="0"/>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79885" name="Line 13"/>
            <p:cNvSpPr>
              <a:spLocks noChangeShapeType="1"/>
            </p:cNvSpPr>
            <p:nvPr/>
          </p:nvSpPr>
          <p:spPr bwMode="auto">
            <a:xfrm>
              <a:off x="1834" y="1388"/>
              <a:ext cx="0" cy="200"/>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79886" name="Line 14"/>
            <p:cNvSpPr>
              <a:spLocks noChangeShapeType="1"/>
            </p:cNvSpPr>
            <p:nvPr/>
          </p:nvSpPr>
          <p:spPr bwMode="auto">
            <a:xfrm>
              <a:off x="1761" y="1344"/>
              <a:ext cx="0" cy="294"/>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grpSp>
      <p:grpSp>
        <p:nvGrpSpPr>
          <p:cNvPr id="79887" name="Group 15"/>
          <p:cNvGrpSpPr>
            <a:grpSpLocks/>
          </p:cNvGrpSpPr>
          <p:nvPr/>
        </p:nvGrpSpPr>
        <p:grpSpPr bwMode="auto">
          <a:xfrm rot="-5400000">
            <a:off x="5361782" y="2085181"/>
            <a:ext cx="258762" cy="466725"/>
            <a:chOff x="1761" y="1344"/>
            <a:chExt cx="163" cy="294"/>
          </a:xfrm>
        </p:grpSpPr>
        <p:sp>
          <p:nvSpPr>
            <p:cNvPr id="79888" name="Arc 16"/>
            <p:cNvSpPr>
              <a:spLocks/>
            </p:cNvSpPr>
            <p:nvPr/>
          </p:nvSpPr>
          <p:spPr bwMode="auto">
            <a:xfrm>
              <a:off x="1764" y="1344"/>
              <a:ext cx="160" cy="288"/>
            </a:xfrm>
            <a:custGeom>
              <a:avLst/>
              <a:gdLst>
                <a:gd name="G0" fmla="+- 0 0 0"/>
                <a:gd name="G1" fmla="+- 21600 0 0"/>
                <a:gd name="G2" fmla="+- 21600 0 0"/>
                <a:gd name="T0" fmla="*/ 0 w 21600"/>
                <a:gd name="T1" fmla="*/ 0 h 43200"/>
                <a:gd name="T2" fmla="*/ 0 w 21600"/>
                <a:gd name="T3" fmla="*/ 43200 h 43200"/>
                <a:gd name="T4" fmla="*/ 0 w 21600"/>
                <a:gd name="T5" fmla="*/ 21600 h 43200"/>
              </a:gdLst>
              <a:ahLst/>
              <a:cxnLst>
                <a:cxn ang="0">
                  <a:pos x="T0" y="T1"/>
                </a:cxn>
                <a:cxn ang="0">
                  <a:pos x="T2" y="T3"/>
                </a:cxn>
                <a:cxn ang="0">
                  <a:pos x="T4" y="T5"/>
                </a:cxn>
              </a:cxnLst>
              <a:rect l="0" t="0" r="r" b="b"/>
              <a:pathLst>
                <a:path w="21600" h="43200" fill="none" extrusionOk="0">
                  <a:moveTo>
                    <a:pt x="0" y="-1"/>
                  </a:moveTo>
                  <a:cubicBezTo>
                    <a:pt x="11929" y="0"/>
                    <a:pt x="21600" y="9670"/>
                    <a:pt x="21600" y="21600"/>
                  </a:cubicBezTo>
                  <a:cubicBezTo>
                    <a:pt x="21600" y="33529"/>
                    <a:pt x="11929" y="43200"/>
                    <a:pt x="-1" y="43200"/>
                  </a:cubicBezTo>
                </a:path>
                <a:path w="21600" h="43200" stroke="0" extrusionOk="0">
                  <a:moveTo>
                    <a:pt x="0" y="-1"/>
                  </a:moveTo>
                  <a:cubicBezTo>
                    <a:pt x="11929" y="0"/>
                    <a:pt x="21600" y="9670"/>
                    <a:pt x="21600" y="21600"/>
                  </a:cubicBezTo>
                  <a:cubicBezTo>
                    <a:pt x="21600" y="33529"/>
                    <a:pt x="11929" y="43200"/>
                    <a:pt x="-1" y="43200"/>
                  </a:cubicBezTo>
                  <a:lnTo>
                    <a:pt x="0" y="21600"/>
                  </a:lnTo>
                  <a:close/>
                </a:path>
              </a:pathLst>
            </a:custGeom>
            <a:solidFill>
              <a:schemeClr val="bg2"/>
            </a:solidFill>
            <a:ln w="12700">
              <a:solidFill>
                <a:schemeClr val="tx1"/>
              </a:solidFill>
              <a:round/>
              <a:headEnd/>
              <a:tailEnd/>
            </a:ln>
            <a:effectLst/>
          </p:spPr>
          <p:txBody>
            <a:bodyPr wrap="none" anchor="ctr">
              <a:prstTxWarp prst="textNoShape">
                <a:avLst/>
              </a:prstTxWarp>
            </a:bodyPr>
            <a:lstStyle/>
            <a:p>
              <a:endParaRPr lang="en-US"/>
            </a:p>
          </p:txBody>
        </p:sp>
        <p:sp>
          <p:nvSpPr>
            <p:cNvPr id="79889" name="AutoShape 17"/>
            <p:cNvSpPr>
              <a:spLocks noChangeArrowheads="1"/>
            </p:cNvSpPr>
            <p:nvPr/>
          </p:nvSpPr>
          <p:spPr bwMode="auto">
            <a:xfrm>
              <a:off x="1779" y="1431"/>
              <a:ext cx="110" cy="96"/>
            </a:xfrm>
            <a:prstGeom prst="triangle">
              <a:avLst>
                <a:gd name="adj" fmla="val 50000"/>
              </a:avLst>
            </a:prstGeom>
            <a:solidFill>
              <a:schemeClr val="tx2"/>
            </a:solidFill>
            <a:ln w="12700">
              <a:solidFill>
                <a:schemeClr val="tx1"/>
              </a:solidFill>
              <a:miter lim="800000"/>
              <a:headEnd/>
              <a:tailEnd/>
            </a:ln>
            <a:effectLst/>
          </p:spPr>
          <p:txBody>
            <a:bodyPr wrap="none" anchor="ctr">
              <a:prstTxWarp prst="textNoShape">
                <a:avLst/>
              </a:prstTxWarp>
            </a:bodyPr>
            <a:lstStyle/>
            <a:p>
              <a:endParaRPr lang="en-US"/>
            </a:p>
          </p:txBody>
        </p:sp>
        <p:sp>
          <p:nvSpPr>
            <p:cNvPr id="79890" name="Line 18"/>
            <p:cNvSpPr>
              <a:spLocks noChangeShapeType="1"/>
            </p:cNvSpPr>
            <p:nvPr/>
          </p:nvSpPr>
          <p:spPr bwMode="auto">
            <a:xfrm>
              <a:off x="1776" y="1431"/>
              <a:ext cx="116" cy="0"/>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79891" name="Line 19"/>
            <p:cNvSpPr>
              <a:spLocks noChangeShapeType="1"/>
            </p:cNvSpPr>
            <p:nvPr/>
          </p:nvSpPr>
          <p:spPr bwMode="auto">
            <a:xfrm>
              <a:off x="1834" y="1388"/>
              <a:ext cx="0" cy="200"/>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79892" name="Line 20"/>
            <p:cNvSpPr>
              <a:spLocks noChangeShapeType="1"/>
            </p:cNvSpPr>
            <p:nvPr/>
          </p:nvSpPr>
          <p:spPr bwMode="auto">
            <a:xfrm>
              <a:off x="1761" y="1344"/>
              <a:ext cx="0" cy="294"/>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grpSp>
      <p:sp>
        <p:nvSpPr>
          <p:cNvPr id="79893" name="Rectangle 21"/>
          <p:cNvSpPr>
            <a:spLocks noChangeArrowheads="1"/>
          </p:cNvSpPr>
          <p:nvPr/>
        </p:nvSpPr>
        <p:spPr bwMode="auto">
          <a:xfrm>
            <a:off x="5803900" y="2127250"/>
            <a:ext cx="484188" cy="366713"/>
          </a:xfrm>
          <a:prstGeom prst="rect">
            <a:avLst/>
          </a:prstGeom>
          <a:noFill/>
          <a:ln w="9525">
            <a:noFill/>
            <a:miter lim="800000"/>
            <a:headEnd/>
            <a:tailEnd/>
          </a:ln>
          <a:effectLst/>
        </p:spPr>
        <p:txBody>
          <a:bodyPr wrap="none">
            <a:prstTxWarp prst="textNoShape">
              <a:avLst/>
            </a:prstTxWarp>
            <a:spAutoFit/>
          </a:bodyPr>
          <a:lstStyle/>
          <a:p>
            <a:pPr algn="ctr" eaLnBrk="0" hangingPunct="0"/>
            <a:r>
              <a:rPr lang="fr-FR">
                <a:solidFill>
                  <a:srgbClr val="FF3300"/>
                </a:solidFill>
                <a:latin typeface="Tahoma" pitchFamily="-106" charset="0"/>
              </a:rPr>
              <a:t>(1)</a:t>
            </a:r>
          </a:p>
        </p:txBody>
      </p:sp>
      <p:sp>
        <p:nvSpPr>
          <p:cNvPr id="79894" name="Rectangle 22"/>
          <p:cNvSpPr>
            <a:spLocks noChangeArrowheads="1"/>
          </p:cNvSpPr>
          <p:nvPr/>
        </p:nvSpPr>
        <p:spPr bwMode="auto">
          <a:xfrm>
            <a:off x="6456363" y="2820988"/>
            <a:ext cx="484187" cy="366712"/>
          </a:xfrm>
          <a:prstGeom prst="rect">
            <a:avLst/>
          </a:prstGeom>
          <a:noFill/>
          <a:ln w="9525">
            <a:noFill/>
            <a:miter lim="800000"/>
            <a:headEnd/>
            <a:tailEnd/>
          </a:ln>
          <a:effectLst/>
        </p:spPr>
        <p:txBody>
          <a:bodyPr wrap="none">
            <a:prstTxWarp prst="textNoShape">
              <a:avLst/>
            </a:prstTxWarp>
            <a:spAutoFit/>
          </a:bodyPr>
          <a:lstStyle/>
          <a:p>
            <a:pPr algn="ctr" eaLnBrk="0" hangingPunct="0"/>
            <a:r>
              <a:rPr lang="fr-FR">
                <a:solidFill>
                  <a:srgbClr val="FF3300"/>
                </a:solidFill>
                <a:latin typeface="Tahoma" pitchFamily="-106" charset="0"/>
              </a:rPr>
              <a:t>(2)</a:t>
            </a:r>
          </a:p>
        </p:txBody>
      </p:sp>
      <p:sp>
        <p:nvSpPr>
          <p:cNvPr id="79895" name="Oval 23"/>
          <p:cNvSpPr>
            <a:spLocks noChangeArrowheads="1"/>
          </p:cNvSpPr>
          <p:nvPr/>
        </p:nvSpPr>
        <p:spPr bwMode="auto">
          <a:xfrm>
            <a:off x="2327275" y="2708275"/>
            <a:ext cx="1655763" cy="1512888"/>
          </a:xfrm>
          <a:prstGeom prst="ellips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79896" name="Line 24"/>
          <p:cNvSpPr>
            <a:spLocks noChangeShapeType="1"/>
          </p:cNvSpPr>
          <p:nvPr/>
        </p:nvSpPr>
        <p:spPr bwMode="auto">
          <a:xfrm flipH="1">
            <a:off x="2687638" y="3933825"/>
            <a:ext cx="936625" cy="0"/>
          </a:xfrm>
          <a:prstGeom prst="line">
            <a:avLst/>
          </a:prstGeom>
          <a:noFill/>
          <a:ln w="28575">
            <a:solidFill>
              <a:schemeClr val="tx1"/>
            </a:solidFill>
            <a:round/>
            <a:headEnd/>
            <a:tailEnd/>
          </a:ln>
          <a:effectLst/>
        </p:spPr>
        <p:txBody>
          <a:bodyPr>
            <a:prstTxWarp prst="textNoShape">
              <a:avLst/>
            </a:prstTxWarp>
          </a:bodyPr>
          <a:lstStyle/>
          <a:p>
            <a:endParaRPr lang="en-US"/>
          </a:p>
        </p:txBody>
      </p:sp>
      <p:sp>
        <p:nvSpPr>
          <p:cNvPr id="79897" name="Line 25"/>
          <p:cNvSpPr>
            <a:spLocks noChangeShapeType="1"/>
          </p:cNvSpPr>
          <p:nvPr/>
        </p:nvSpPr>
        <p:spPr bwMode="auto">
          <a:xfrm>
            <a:off x="2687638" y="3070225"/>
            <a:ext cx="936625" cy="0"/>
          </a:xfrm>
          <a:prstGeom prst="line">
            <a:avLst/>
          </a:prstGeom>
          <a:noFill/>
          <a:ln w="38100">
            <a:solidFill>
              <a:schemeClr val="tx1"/>
            </a:solidFill>
            <a:round/>
            <a:headEnd/>
            <a:tailEnd/>
          </a:ln>
          <a:effectLst/>
        </p:spPr>
        <p:txBody>
          <a:bodyPr>
            <a:prstTxWarp prst="textNoShape">
              <a:avLst/>
            </a:prstTxWarp>
          </a:bodyPr>
          <a:lstStyle/>
          <a:p>
            <a:endParaRPr lang="en-US"/>
          </a:p>
        </p:txBody>
      </p:sp>
      <p:sp>
        <p:nvSpPr>
          <p:cNvPr id="79898" name="Line 26"/>
          <p:cNvSpPr>
            <a:spLocks noChangeShapeType="1"/>
          </p:cNvSpPr>
          <p:nvPr/>
        </p:nvSpPr>
        <p:spPr bwMode="auto">
          <a:xfrm>
            <a:off x="3119438" y="3141663"/>
            <a:ext cx="0" cy="720725"/>
          </a:xfrm>
          <a:prstGeom prst="line">
            <a:avLst/>
          </a:prstGeom>
          <a:noFill/>
          <a:ln w="28575">
            <a:solidFill>
              <a:srgbClr val="CC00CC"/>
            </a:solidFill>
            <a:prstDash val="sysDot"/>
            <a:round/>
            <a:headEnd/>
            <a:tailEnd type="triangle" w="med" len="med"/>
          </a:ln>
          <a:effectLst/>
        </p:spPr>
        <p:txBody>
          <a:bodyPr>
            <a:prstTxWarp prst="textNoShape">
              <a:avLst/>
            </a:prstTxWarp>
          </a:bodyPr>
          <a:lstStyle/>
          <a:p>
            <a:endParaRPr lang="en-US"/>
          </a:p>
        </p:txBody>
      </p:sp>
      <p:sp>
        <p:nvSpPr>
          <p:cNvPr id="79899" name="Text Box 27"/>
          <p:cNvSpPr txBox="1">
            <a:spLocks noChangeArrowheads="1"/>
          </p:cNvSpPr>
          <p:nvPr/>
        </p:nvSpPr>
        <p:spPr bwMode="auto">
          <a:xfrm>
            <a:off x="508000" y="2889250"/>
            <a:ext cx="1636713" cy="1187450"/>
          </a:xfrm>
          <a:prstGeom prst="rect">
            <a:avLst/>
          </a:prstGeom>
          <a:noFill/>
          <a:ln w="9525">
            <a:noFill/>
            <a:miter lim="800000"/>
            <a:headEnd/>
            <a:tailEnd/>
          </a:ln>
          <a:effectLst/>
        </p:spPr>
        <p:txBody>
          <a:bodyPr>
            <a:prstTxWarp prst="textNoShape">
              <a:avLst/>
            </a:prstTxWarp>
            <a:spAutoFit/>
          </a:bodyPr>
          <a:lstStyle/>
          <a:p>
            <a:pPr eaLnBrk="0" hangingPunct="0"/>
            <a:r>
              <a:rPr lang="fr-FR" sz="2400">
                <a:latin typeface="Tahoma" pitchFamily="-106" charset="0"/>
              </a:rPr>
              <a:t> Um único </a:t>
            </a:r>
          </a:p>
          <a:p>
            <a:pPr eaLnBrk="0" hangingPunct="0"/>
            <a:r>
              <a:rPr lang="fr-FR" sz="2400">
                <a:latin typeface="Tahoma" pitchFamily="-106" charset="0"/>
              </a:rPr>
              <a:t> átomo excitado</a:t>
            </a:r>
          </a:p>
        </p:txBody>
      </p:sp>
      <p:sp>
        <p:nvSpPr>
          <p:cNvPr id="79900" name="Oval 28"/>
          <p:cNvSpPr>
            <a:spLocks noChangeArrowheads="1"/>
          </p:cNvSpPr>
          <p:nvPr/>
        </p:nvSpPr>
        <p:spPr bwMode="auto">
          <a:xfrm>
            <a:off x="4643438" y="3357563"/>
            <a:ext cx="144462" cy="144462"/>
          </a:xfrm>
          <a:prstGeom prst="ellipse">
            <a:avLst/>
          </a:prstGeom>
          <a:solidFill>
            <a:srgbClr val="CC00CC"/>
          </a:solidFill>
          <a:ln w="9525">
            <a:solidFill>
              <a:srgbClr val="CC00CC"/>
            </a:solidFill>
            <a:round/>
            <a:headEnd/>
            <a:tailEnd/>
          </a:ln>
          <a:effectLst/>
        </p:spPr>
        <p:txBody>
          <a:bodyPr wrap="none" anchor="ctr">
            <a:prstTxWarp prst="textNoShape">
              <a:avLst/>
            </a:prstTxWarp>
          </a:bodyPr>
          <a:lstStyle/>
          <a:p>
            <a:endParaRPr lang="en-US"/>
          </a:p>
        </p:txBody>
      </p:sp>
      <p:sp>
        <p:nvSpPr>
          <p:cNvPr id="79901" name="Rectangle 29"/>
          <p:cNvSpPr>
            <a:spLocks noChangeArrowheads="1"/>
          </p:cNvSpPr>
          <p:nvPr/>
        </p:nvSpPr>
        <p:spPr bwMode="auto">
          <a:xfrm>
            <a:off x="7392988" y="2455863"/>
            <a:ext cx="863600" cy="1150937"/>
          </a:xfrm>
          <a:prstGeom prst="rect">
            <a:avLst/>
          </a:prstGeom>
          <a:solidFill>
            <a:schemeClr val="hlink"/>
          </a:solidFill>
          <a:ln w="9525">
            <a:solidFill>
              <a:schemeClr val="tx1"/>
            </a:solidFill>
            <a:miter lim="800000"/>
            <a:headEnd/>
            <a:tailEnd/>
          </a:ln>
          <a:effectLst/>
        </p:spPr>
        <p:txBody>
          <a:bodyPr wrap="none" anchor="ctr">
            <a:prstTxWarp prst="textNoShape">
              <a:avLst/>
            </a:prstTxWarp>
          </a:bodyPr>
          <a:lstStyle/>
          <a:p>
            <a:endParaRPr lang="en-US"/>
          </a:p>
        </p:txBody>
      </p:sp>
      <p:sp>
        <p:nvSpPr>
          <p:cNvPr id="79902" name="Rectangle 30"/>
          <p:cNvSpPr>
            <a:spLocks noChangeArrowheads="1"/>
          </p:cNvSpPr>
          <p:nvPr/>
        </p:nvSpPr>
        <p:spPr bwMode="auto">
          <a:xfrm>
            <a:off x="7461250" y="2589213"/>
            <a:ext cx="725488" cy="661987"/>
          </a:xfrm>
          <a:prstGeom prst="rect">
            <a:avLst/>
          </a:prstGeom>
          <a:solidFill>
            <a:schemeClr val="bg1"/>
          </a:solidFill>
          <a:ln w="9525">
            <a:solidFill>
              <a:schemeClr val="tx1"/>
            </a:solidFill>
            <a:miter lim="800000"/>
            <a:headEnd/>
            <a:tailEnd/>
          </a:ln>
          <a:effectLst/>
        </p:spPr>
        <p:txBody>
          <a:bodyPr wrap="none" anchor="ctr">
            <a:prstTxWarp prst="textNoShape">
              <a:avLst/>
            </a:prstTxWarp>
          </a:bodyPr>
          <a:lstStyle/>
          <a:p>
            <a:endParaRPr lang="en-US"/>
          </a:p>
        </p:txBody>
      </p:sp>
      <p:grpSp>
        <p:nvGrpSpPr>
          <p:cNvPr id="79903" name="Group 31"/>
          <p:cNvGrpSpPr>
            <a:grpSpLocks/>
          </p:cNvGrpSpPr>
          <p:nvPr/>
        </p:nvGrpSpPr>
        <p:grpSpPr bwMode="auto">
          <a:xfrm>
            <a:off x="7578725" y="2808288"/>
            <a:ext cx="171450" cy="339725"/>
            <a:chOff x="3408" y="995"/>
            <a:chExt cx="1554" cy="877"/>
          </a:xfrm>
        </p:grpSpPr>
        <p:sp>
          <p:nvSpPr>
            <p:cNvPr id="79904" name="Freeform 32"/>
            <p:cNvSpPr>
              <a:spLocks/>
            </p:cNvSpPr>
            <p:nvPr/>
          </p:nvSpPr>
          <p:spPr bwMode="auto">
            <a:xfrm>
              <a:off x="3408" y="995"/>
              <a:ext cx="777" cy="877"/>
            </a:xfrm>
            <a:custGeom>
              <a:avLst/>
              <a:gdLst/>
              <a:ahLst/>
              <a:cxnLst>
                <a:cxn ang="0">
                  <a:pos x="0" y="877"/>
                </a:cxn>
                <a:cxn ang="0">
                  <a:pos x="432" y="829"/>
                </a:cxn>
                <a:cxn ang="0">
                  <a:pos x="576" y="685"/>
                </a:cxn>
                <a:cxn ang="0">
                  <a:pos x="720" y="109"/>
                </a:cxn>
                <a:cxn ang="0">
                  <a:pos x="777" y="31"/>
                </a:cxn>
              </a:cxnLst>
              <a:rect l="0" t="0" r="r" b="b"/>
              <a:pathLst>
                <a:path w="777" h="877">
                  <a:moveTo>
                    <a:pt x="0" y="877"/>
                  </a:moveTo>
                  <a:cubicBezTo>
                    <a:pt x="168" y="869"/>
                    <a:pt x="336" y="861"/>
                    <a:pt x="432" y="829"/>
                  </a:cubicBezTo>
                  <a:cubicBezTo>
                    <a:pt x="528" y="797"/>
                    <a:pt x="528" y="805"/>
                    <a:pt x="576" y="685"/>
                  </a:cubicBezTo>
                  <a:cubicBezTo>
                    <a:pt x="624" y="565"/>
                    <a:pt x="687" y="218"/>
                    <a:pt x="720" y="109"/>
                  </a:cubicBezTo>
                  <a:cubicBezTo>
                    <a:pt x="753" y="0"/>
                    <a:pt x="765" y="47"/>
                    <a:pt x="777" y="31"/>
                  </a:cubicBezTo>
                </a:path>
              </a:pathLst>
            </a:custGeom>
            <a:noFill/>
            <a:ln w="9525">
              <a:solidFill>
                <a:schemeClr val="tx1"/>
              </a:solidFill>
              <a:round/>
              <a:headEnd/>
              <a:tailEnd/>
            </a:ln>
            <a:effectLst/>
          </p:spPr>
          <p:txBody>
            <a:bodyPr wrap="none" anchor="ctr">
              <a:prstTxWarp prst="textNoShape">
                <a:avLst/>
              </a:prstTxWarp>
            </a:bodyPr>
            <a:lstStyle/>
            <a:p>
              <a:endParaRPr lang="en-US"/>
            </a:p>
          </p:txBody>
        </p:sp>
        <p:sp>
          <p:nvSpPr>
            <p:cNvPr id="79905" name="Freeform 33"/>
            <p:cNvSpPr>
              <a:spLocks/>
            </p:cNvSpPr>
            <p:nvPr/>
          </p:nvSpPr>
          <p:spPr bwMode="auto">
            <a:xfrm flipH="1">
              <a:off x="4185" y="995"/>
              <a:ext cx="777" cy="877"/>
            </a:xfrm>
            <a:custGeom>
              <a:avLst/>
              <a:gdLst/>
              <a:ahLst/>
              <a:cxnLst>
                <a:cxn ang="0">
                  <a:pos x="0" y="877"/>
                </a:cxn>
                <a:cxn ang="0">
                  <a:pos x="432" y="829"/>
                </a:cxn>
                <a:cxn ang="0">
                  <a:pos x="576" y="685"/>
                </a:cxn>
                <a:cxn ang="0">
                  <a:pos x="720" y="109"/>
                </a:cxn>
                <a:cxn ang="0">
                  <a:pos x="777" y="31"/>
                </a:cxn>
              </a:cxnLst>
              <a:rect l="0" t="0" r="r" b="b"/>
              <a:pathLst>
                <a:path w="777" h="877">
                  <a:moveTo>
                    <a:pt x="0" y="877"/>
                  </a:moveTo>
                  <a:cubicBezTo>
                    <a:pt x="168" y="869"/>
                    <a:pt x="336" y="861"/>
                    <a:pt x="432" y="829"/>
                  </a:cubicBezTo>
                  <a:cubicBezTo>
                    <a:pt x="528" y="797"/>
                    <a:pt x="528" y="805"/>
                    <a:pt x="576" y="685"/>
                  </a:cubicBezTo>
                  <a:cubicBezTo>
                    <a:pt x="624" y="565"/>
                    <a:pt x="687" y="218"/>
                    <a:pt x="720" y="109"/>
                  </a:cubicBezTo>
                  <a:cubicBezTo>
                    <a:pt x="753" y="0"/>
                    <a:pt x="765" y="47"/>
                    <a:pt x="777" y="31"/>
                  </a:cubicBezTo>
                </a:path>
              </a:pathLst>
            </a:custGeom>
            <a:noFill/>
            <a:ln w="9525">
              <a:solidFill>
                <a:schemeClr val="tx1"/>
              </a:solidFill>
              <a:round/>
              <a:headEnd/>
              <a:tailEnd/>
            </a:ln>
            <a:effectLst/>
          </p:spPr>
          <p:txBody>
            <a:bodyPr wrap="none" anchor="ctr">
              <a:prstTxWarp prst="textNoShape">
                <a:avLst/>
              </a:prstTxWarp>
            </a:bodyPr>
            <a:lstStyle/>
            <a:p>
              <a:endParaRPr lang="en-US"/>
            </a:p>
          </p:txBody>
        </p:sp>
      </p:grpSp>
      <p:grpSp>
        <p:nvGrpSpPr>
          <p:cNvPr id="79906" name="Group 34"/>
          <p:cNvGrpSpPr>
            <a:grpSpLocks/>
          </p:cNvGrpSpPr>
          <p:nvPr/>
        </p:nvGrpSpPr>
        <p:grpSpPr bwMode="auto">
          <a:xfrm>
            <a:off x="7867650" y="2808288"/>
            <a:ext cx="169863" cy="339725"/>
            <a:chOff x="3408" y="995"/>
            <a:chExt cx="1554" cy="877"/>
          </a:xfrm>
        </p:grpSpPr>
        <p:sp>
          <p:nvSpPr>
            <p:cNvPr id="79907" name="Freeform 35"/>
            <p:cNvSpPr>
              <a:spLocks/>
            </p:cNvSpPr>
            <p:nvPr/>
          </p:nvSpPr>
          <p:spPr bwMode="auto">
            <a:xfrm>
              <a:off x="3408" y="995"/>
              <a:ext cx="777" cy="877"/>
            </a:xfrm>
            <a:custGeom>
              <a:avLst/>
              <a:gdLst/>
              <a:ahLst/>
              <a:cxnLst>
                <a:cxn ang="0">
                  <a:pos x="0" y="877"/>
                </a:cxn>
                <a:cxn ang="0">
                  <a:pos x="432" y="829"/>
                </a:cxn>
                <a:cxn ang="0">
                  <a:pos x="576" y="685"/>
                </a:cxn>
                <a:cxn ang="0">
                  <a:pos x="720" y="109"/>
                </a:cxn>
                <a:cxn ang="0">
                  <a:pos x="777" y="31"/>
                </a:cxn>
              </a:cxnLst>
              <a:rect l="0" t="0" r="r" b="b"/>
              <a:pathLst>
                <a:path w="777" h="877">
                  <a:moveTo>
                    <a:pt x="0" y="877"/>
                  </a:moveTo>
                  <a:cubicBezTo>
                    <a:pt x="168" y="869"/>
                    <a:pt x="336" y="861"/>
                    <a:pt x="432" y="829"/>
                  </a:cubicBezTo>
                  <a:cubicBezTo>
                    <a:pt x="528" y="797"/>
                    <a:pt x="528" y="805"/>
                    <a:pt x="576" y="685"/>
                  </a:cubicBezTo>
                  <a:cubicBezTo>
                    <a:pt x="624" y="565"/>
                    <a:pt x="687" y="218"/>
                    <a:pt x="720" y="109"/>
                  </a:cubicBezTo>
                  <a:cubicBezTo>
                    <a:pt x="753" y="0"/>
                    <a:pt x="765" y="47"/>
                    <a:pt x="777" y="31"/>
                  </a:cubicBezTo>
                </a:path>
              </a:pathLst>
            </a:custGeom>
            <a:noFill/>
            <a:ln w="9525">
              <a:solidFill>
                <a:schemeClr val="tx1"/>
              </a:solidFill>
              <a:round/>
              <a:headEnd/>
              <a:tailEnd/>
            </a:ln>
            <a:effectLst/>
          </p:spPr>
          <p:txBody>
            <a:bodyPr wrap="none" anchor="ctr">
              <a:prstTxWarp prst="textNoShape">
                <a:avLst/>
              </a:prstTxWarp>
            </a:bodyPr>
            <a:lstStyle/>
            <a:p>
              <a:endParaRPr lang="en-US"/>
            </a:p>
          </p:txBody>
        </p:sp>
        <p:sp>
          <p:nvSpPr>
            <p:cNvPr id="79908" name="Freeform 36"/>
            <p:cNvSpPr>
              <a:spLocks/>
            </p:cNvSpPr>
            <p:nvPr/>
          </p:nvSpPr>
          <p:spPr bwMode="auto">
            <a:xfrm flipH="1">
              <a:off x="4185" y="995"/>
              <a:ext cx="777" cy="877"/>
            </a:xfrm>
            <a:custGeom>
              <a:avLst/>
              <a:gdLst/>
              <a:ahLst/>
              <a:cxnLst>
                <a:cxn ang="0">
                  <a:pos x="0" y="877"/>
                </a:cxn>
                <a:cxn ang="0">
                  <a:pos x="432" y="829"/>
                </a:cxn>
                <a:cxn ang="0">
                  <a:pos x="576" y="685"/>
                </a:cxn>
                <a:cxn ang="0">
                  <a:pos x="720" y="109"/>
                </a:cxn>
                <a:cxn ang="0">
                  <a:pos x="777" y="31"/>
                </a:cxn>
              </a:cxnLst>
              <a:rect l="0" t="0" r="r" b="b"/>
              <a:pathLst>
                <a:path w="777" h="877">
                  <a:moveTo>
                    <a:pt x="0" y="877"/>
                  </a:moveTo>
                  <a:cubicBezTo>
                    <a:pt x="168" y="869"/>
                    <a:pt x="336" y="861"/>
                    <a:pt x="432" y="829"/>
                  </a:cubicBezTo>
                  <a:cubicBezTo>
                    <a:pt x="528" y="797"/>
                    <a:pt x="528" y="805"/>
                    <a:pt x="576" y="685"/>
                  </a:cubicBezTo>
                  <a:cubicBezTo>
                    <a:pt x="624" y="565"/>
                    <a:pt x="687" y="218"/>
                    <a:pt x="720" y="109"/>
                  </a:cubicBezTo>
                  <a:cubicBezTo>
                    <a:pt x="753" y="0"/>
                    <a:pt x="765" y="47"/>
                    <a:pt x="777" y="31"/>
                  </a:cubicBezTo>
                </a:path>
              </a:pathLst>
            </a:custGeom>
            <a:noFill/>
            <a:ln w="9525">
              <a:solidFill>
                <a:schemeClr val="tx1"/>
              </a:solidFill>
              <a:round/>
              <a:headEnd/>
              <a:tailEnd/>
            </a:ln>
            <a:effectLst/>
          </p:spPr>
          <p:txBody>
            <a:bodyPr wrap="none" anchor="ctr">
              <a:prstTxWarp prst="textNoShape">
                <a:avLst/>
              </a:prstTxWarp>
            </a:bodyPr>
            <a:lstStyle/>
            <a:p>
              <a:endParaRPr lang="en-US"/>
            </a:p>
          </p:txBody>
        </p:sp>
      </p:grpSp>
      <p:sp>
        <p:nvSpPr>
          <p:cNvPr id="79909" name="Oval 37"/>
          <p:cNvSpPr>
            <a:spLocks noChangeArrowheads="1"/>
          </p:cNvSpPr>
          <p:nvPr/>
        </p:nvSpPr>
        <p:spPr bwMode="auto">
          <a:xfrm>
            <a:off x="7559675" y="3405188"/>
            <a:ext cx="34925" cy="44450"/>
          </a:xfrm>
          <a:prstGeom prst="ellipse">
            <a:avLst/>
          </a:prstGeom>
          <a:solidFill>
            <a:schemeClr val="tx2"/>
          </a:solidFill>
          <a:ln w="9525">
            <a:solidFill>
              <a:schemeClr val="tx1"/>
            </a:solidFill>
            <a:round/>
            <a:headEnd/>
            <a:tailEnd/>
          </a:ln>
          <a:effectLst/>
        </p:spPr>
        <p:txBody>
          <a:bodyPr wrap="none" anchor="ctr">
            <a:prstTxWarp prst="textNoShape">
              <a:avLst/>
            </a:prstTxWarp>
          </a:bodyPr>
          <a:lstStyle/>
          <a:p>
            <a:endParaRPr lang="en-US"/>
          </a:p>
        </p:txBody>
      </p:sp>
      <p:grpSp>
        <p:nvGrpSpPr>
          <p:cNvPr id="79910" name="Group 38"/>
          <p:cNvGrpSpPr>
            <a:grpSpLocks/>
          </p:cNvGrpSpPr>
          <p:nvPr/>
        </p:nvGrpSpPr>
        <p:grpSpPr bwMode="auto">
          <a:xfrm>
            <a:off x="5292725" y="765175"/>
            <a:ext cx="863600" cy="1150938"/>
            <a:chOff x="4468" y="1979"/>
            <a:chExt cx="1134" cy="1180"/>
          </a:xfrm>
        </p:grpSpPr>
        <p:sp>
          <p:nvSpPr>
            <p:cNvPr id="79911" name="Rectangle 39"/>
            <p:cNvSpPr>
              <a:spLocks noChangeArrowheads="1"/>
            </p:cNvSpPr>
            <p:nvPr/>
          </p:nvSpPr>
          <p:spPr bwMode="auto">
            <a:xfrm>
              <a:off x="4468" y="1979"/>
              <a:ext cx="1134" cy="1180"/>
            </a:xfrm>
            <a:prstGeom prst="rect">
              <a:avLst/>
            </a:prstGeom>
            <a:solidFill>
              <a:schemeClr val="hlink"/>
            </a:solidFill>
            <a:ln w="9525">
              <a:solidFill>
                <a:schemeClr val="tx1"/>
              </a:solidFill>
              <a:miter lim="800000"/>
              <a:headEnd/>
              <a:tailEnd/>
            </a:ln>
            <a:effectLst/>
          </p:spPr>
          <p:txBody>
            <a:bodyPr wrap="none" anchor="ctr">
              <a:prstTxWarp prst="textNoShape">
                <a:avLst/>
              </a:prstTxWarp>
            </a:bodyPr>
            <a:lstStyle/>
            <a:p>
              <a:endParaRPr lang="en-US"/>
            </a:p>
          </p:txBody>
        </p:sp>
        <p:sp>
          <p:nvSpPr>
            <p:cNvPr id="79912" name="Rectangle 40"/>
            <p:cNvSpPr>
              <a:spLocks noChangeArrowheads="1"/>
            </p:cNvSpPr>
            <p:nvPr/>
          </p:nvSpPr>
          <p:spPr bwMode="auto">
            <a:xfrm>
              <a:off x="4558" y="2115"/>
              <a:ext cx="953" cy="680"/>
            </a:xfrm>
            <a:prstGeom prst="rect">
              <a:avLst/>
            </a:prstGeom>
            <a:solidFill>
              <a:schemeClr val="bg1"/>
            </a:solidFill>
            <a:ln w="9525">
              <a:solidFill>
                <a:schemeClr val="tx1"/>
              </a:solidFill>
              <a:miter lim="800000"/>
              <a:headEnd/>
              <a:tailEnd/>
            </a:ln>
            <a:effectLst/>
          </p:spPr>
          <p:txBody>
            <a:bodyPr wrap="none" anchor="ctr">
              <a:prstTxWarp prst="textNoShape">
                <a:avLst/>
              </a:prstTxWarp>
            </a:bodyPr>
            <a:lstStyle/>
            <a:p>
              <a:endParaRPr lang="en-US"/>
            </a:p>
          </p:txBody>
        </p:sp>
        <p:grpSp>
          <p:nvGrpSpPr>
            <p:cNvPr id="79913" name="Group 41"/>
            <p:cNvGrpSpPr>
              <a:grpSpLocks/>
            </p:cNvGrpSpPr>
            <p:nvPr/>
          </p:nvGrpSpPr>
          <p:grpSpPr bwMode="auto">
            <a:xfrm>
              <a:off x="4555" y="2341"/>
              <a:ext cx="225" cy="348"/>
              <a:chOff x="3408" y="995"/>
              <a:chExt cx="1554" cy="877"/>
            </a:xfrm>
          </p:grpSpPr>
          <p:sp>
            <p:nvSpPr>
              <p:cNvPr id="79914" name="Freeform 42"/>
              <p:cNvSpPr>
                <a:spLocks/>
              </p:cNvSpPr>
              <p:nvPr/>
            </p:nvSpPr>
            <p:spPr bwMode="auto">
              <a:xfrm>
                <a:off x="3408" y="995"/>
                <a:ext cx="777" cy="877"/>
              </a:xfrm>
              <a:custGeom>
                <a:avLst/>
                <a:gdLst/>
                <a:ahLst/>
                <a:cxnLst>
                  <a:cxn ang="0">
                    <a:pos x="0" y="877"/>
                  </a:cxn>
                  <a:cxn ang="0">
                    <a:pos x="432" y="829"/>
                  </a:cxn>
                  <a:cxn ang="0">
                    <a:pos x="576" y="685"/>
                  </a:cxn>
                  <a:cxn ang="0">
                    <a:pos x="720" y="109"/>
                  </a:cxn>
                  <a:cxn ang="0">
                    <a:pos x="777" y="31"/>
                  </a:cxn>
                </a:cxnLst>
                <a:rect l="0" t="0" r="r" b="b"/>
                <a:pathLst>
                  <a:path w="777" h="877">
                    <a:moveTo>
                      <a:pt x="0" y="877"/>
                    </a:moveTo>
                    <a:cubicBezTo>
                      <a:pt x="168" y="869"/>
                      <a:pt x="336" y="861"/>
                      <a:pt x="432" y="829"/>
                    </a:cubicBezTo>
                    <a:cubicBezTo>
                      <a:pt x="528" y="797"/>
                      <a:pt x="528" y="805"/>
                      <a:pt x="576" y="685"/>
                    </a:cubicBezTo>
                    <a:cubicBezTo>
                      <a:pt x="624" y="565"/>
                      <a:pt x="687" y="218"/>
                      <a:pt x="720" y="109"/>
                    </a:cubicBezTo>
                    <a:cubicBezTo>
                      <a:pt x="753" y="0"/>
                      <a:pt x="765" y="47"/>
                      <a:pt x="777" y="31"/>
                    </a:cubicBezTo>
                  </a:path>
                </a:pathLst>
              </a:custGeom>
              <a:noFill/>
              <a:ln w="9525">
                <a:solidFill>
                  <a:schemeClr val="tx1"/>
                </a:solidFill>
                <a:round/>
                <a:headEnd/>
                <a:tailEnd/>
              </a:ln>
              <a:effectLst/>
            </p:spPr>
            <p:txBody>
              <a:bodyPr wrap="none" anchor="ctr">
                <a:prstTxWarp prst="textNoShape">
                  <a:avLst/>
                </a:prstTxWarp>
              </a:bodyPr>
              <a:lstStyle/>
              <a:p>
                <a:endParaRPr lang="en-US"/>
              </a:p>
            </p:txBody>
          </p:sp>
          <p:sp>
            <p:nvSpPr>
              <p:cNvPr id="79915" name="Freeform 43"/>
              <p:cNvSpPr>
                <a:spLocks/>
              </p:cNvSpPr>
              <p:nvPr/>
            </p:nvSpPr>
            <p:spPr bwMode="auto">
              <a:xfrm flipH="1">
                <a:off x="4185" y="995"/>
                <a:ext cx="777" cy="877"/>
              </a:xfrm>
              <a:custGeom>
                <a:avLst/>
                <a:gdLst/>
                <a:ahLst/>
                <a:cxnLst>
                  <a:cxn ang="0">
                    <a:pos x="0" y="877"/>
                  </a:cxn>
                  <a:cxn ang="0">
                    <a:pos x="432" y="829"/>
                  </a:cxn>
                  <a:cxn ang="0">
                    <a:pos x="576" y="685"/>
                  </a:cxn>
                  <a:cxn ang="0">
                    <a:pos x="720" y="109"/>
                  </a:cxn>
                  <a:cxn ang="0">
                    <a:pos x="777" y="31"/>
                  </a:cxn>
                </a:cxnLst>
                <a:rect l="0" t="0" r="r" b="b"/>
                <a:pathLst>
                  <a:path w="777" h="877">
                    <a:moveTo>
                      <a:pt x="0" y="877"/>
                    </a:moveTo>
                    <a:cubicBezTo>
                      <a:pt x="168" y="869"/>
                      <a:pt x="336" y="861"/>
                      <a:pt x="432" y="829"/>
                    </a:cubicBezTo>
                    <a:cubicBezTo>
                      <a:pt x="528" y="797"/>
                      <a:pt x="528" y="805"/>
                      <a:pt x="576" y="685"/>
                    </a:cubicBezTo>
                    <a:cubicBezTo>
                      <a:pt x="624" y="565"/>
                      <a:pt x="687" y="218"/>
                      <a:pt x="720" y="109"/>
                    </a:cubicBezTo>
                    <a:cubicBezTo>
                      <a:pt x="753" y="0"/>
                      <a:pt x="765" y="47"/>
                      <a:pt x="777" y="31"/>
                    </a:cubicBezTo>
                  </a:path>
                </a:pathLst>
              </a:custGeom>
              <a:noFill/>
              <a:ln w="9525">
                <a:solidFill>
                  <a:schemeClr val="tx1"/>
                </a:solidFill>
                <a:round/>
                <a:headEnd/>
                <a:tailEnd/>
              </a:ln>
              <a:effectLst/>
            </p:spPr>
            <p:txBody>
              <a:bodyPr wrap="none" anchor="ctr">
                <a:prstTxWarp prst="textNoShape">
                  <a:avLst/>
                </a:prstTxWarp>
              </a:bodyPr>
              <a:lstStyle/>
              <a:p>
                <a:endParaRPr lang="en-US"/>
              </a:p>
            </p:txBody>
          </p:sp>
        </p:grpSp>
        <p:grpSp>
          <p:nvGrpSpPr>
            <p:cNvPr id="79916" name="Group 44"/>
            <p:cNvGrpSpPr>
              <a:grpSpLocks/>
            </p:cNvGrpSpPr>
            <p:nvPr/>
          </p:nvGrpSpPr>
          <p:grpSpPr bwMode="auto">
            <a:xfrm>
              <a:off x="5059" y="2341"/>
              <a:ext cx="225" cy="348"/>
              <a:chOff x="3408" y="995"/>
              <a:chExt cx="1554" cy="877"/>
            </a:xfrm>
          </p:grpSpPr>
          <p:sp>
            <p:nvSpPr>
              <p:cNvPr id="79917" name="Freeform 45"/>
              <p:cNvSpPr>
                <a:spLocks/>
              </p:cNvSpPr>
              <p:nvPr/>
            </p:nvSpPr>
            <p:spPr bwMode="auto">
              <a:xfrm>
                <a:off x="3408" y="995"/>
                <a:ext cx="777" cy="877"/>
              </a:xfrm>
              <a:custGeom>
                <a:avLst/>
                <a:gdLst/>
                <a:ahLst/>
                <a:cxnLst>
                  <a:cxn ang="0">
                    <a:pos x="0" y="877"/>
                  </a:cxn>
                  <a:cxn ang="0">
                    <a:pos x="432" y="829"/>
                  </a:cxn>
                  <a:cxn ang="0">
                    <a:pos x="576" y="685"/>
                  </a:cxn>
                  <a:cxn ang="0">
                    <a:pos x="720" y="109"/>
                  </a:cxn>
                  <a:cxn ang="0">
                    <a:pos x="777" y="31"/>
                  </a:cxn>
                </a:cxnLst>
                <a:rect l="0" t="0" r="r" b="b"/>
                <a:pathLst>
                  <a:path w="777" h="877">
                    <a:moveTo>
                      <a:pt x="0" y="877"/>
                    </a:moveTo>
                    <a:cubicBezTo>
                      <a:pt x="168" y="869"/>
                      <a:pt x="336" y="861"/>
                      <a:pt x="432" y="829"/>
                    </a:cubicBezTo>
                    <a:cubicBezTo>
                      <a:pt x="528" y="797"/>
                      <a:pt x="528" y="805"/>
                      <a:pt x="576" y="685"/>
                    </a:cubicBezTo>
                    <a:cubicBezTo>
                      <a:pt x="624" y="565"/>
                      <a:pt x="687" y="218"/>
                      <a:pt x="720" y="109"/>
                    </a:cubicBezTo>
                    <a:cubicBezTo>
                      <a:pt x="753" y="0"/>
                      <a:pt x="765" y="47"/>
                      <a:pt x="777" y="31"/>
                    </a:cubicBezTo>
                  </a:path>
                </a:pathLst>
              </a:custGeom>
              <a:noFill/>
              <a:ln w="9525">
                <a:solidFill>
                  <a:schemeClr val="tx1"/>
                </a:solidFill>
                <a:round/>
                <a:headEnd/>
                <a:tailEnd/>
              </a:ln>
              <a:effectLst/>
            </p:spPr>
            <p:txBody>
              <a:bodyPr wrap="none" anchor="ctr">
                <a:prstTxWarp prst="textNoShape">
                  <a:avLst/>
                </a:prstTxWarp>
              </a:bodyPr>
              <a:lstStyle/>
              <a:p>
                <a:endParaRPr lang="en-US"/>
              </a:p>
            </p:txBody>
          </p:sp>
          <p:sp>
            <p:nvSpPr>
              <p:cNvPr id="79918" name="Freeform 46"/>
              <p:cNvSpPr>
                <a:spLocks/>
              </p:cNvSpPr>
              <p:nvPr/>
            </p:nvSpPr>
            <p:spPr bwMode="auto">
              <a:xfrm flipH="1">
                <a:off x="4185" y="995"/>
                <a:ext cx="777" cy="877"/>
              </a:xfrm>
              <a:custGeom>
                <a:avLst/>
                <a:gdLst/>
                <a:ahLst/>
                <a:cxnLst>
                  <a:cxn ang="0">
                    <a:pos x="0" y="877"/>
                  </a:cxn>
                  <a:cxn ang="0">
                    <a:pos x="432" y="829"/>
                  </a:cxn>
                  <a:cxn ang="0">
                    <a:pos x="576" y="685"/>
                  </a:cxn>
                  <a:cxn ang="0">
                    <a:pos x="720" y="109"/>
                  </a:cxn>
                  <a:cxn ang="0">
                    <a:pos x="777" y="31"/>
                  </a:cxn>
                </a:cxnLst>
                <a:rect l="0" t="0" r="r" b="b"/>
                <a:pathLst>
                  <a:path w="777" h="877">
                    <a:moveTo>
                      <a:pt x="0" y="877"/>
                    </a:moveTo>
                    <a:cubicBezTo>
                      <a:pt x="168" y="869"/>
                      <a:pt x="336" y="861"/>
                      <a:pt x="432" y="829"/>
                    </a:cubicBezTo>
                    <a:cubicBezTo>
                      <a:pt x="528" y="797"/>
                      <a:pt x="528" y="805"/>
                      <a:pt x="576" y="685"/>
                    </a:cubicBezTo>
                    <a:cubicBezTo>
                      <a:pt x="624" y="565"/>
                      <a:pt x="687" y="218"/>
                      <a:pt x="720" y="109"/>
                    </a:cubicBezTo>
                    <a:cubicBezTo>
                      <a:pt x="753" y="0"/>
                      <a:pt x="765" y="47"/>
                      <a:pt x="777" y="31"/>
                    </a:cubicBezTo>
                  </a:path>
                </a:pathLst>
              </a:custGeom>
              <a:noFill/>
              <a:ln w="9525">
                <a:solidFill>
                  <a:schemeClr val="tx1"/>
                </a:solidFill>
                <a:round/>
                <a:headEnd/>
                <a:tailEnd/>
              </a:ln>
              <a:effectLst/>
            </p:spPr>
            <p:txBody>
              <a:bodyPr wrap="none" anchor="ctr">
                <a:prstTxWarp prst="textNoShape">
                  <a:avLst/>
                </a:prstTxWarp>
              </a:bodyPr>
              <a:lstStyle/>
              <a:p>
                <a:endParaRPr lang="en-US"/>
              </a:p>
            </p:txBody>
          </p:sp>
        </p:grpSp>
        <p:grpSp>
          <p:nvGrpSpPr>
            <p:cNvPr id="79919" name="Group 47"/>
            <p:cNvGrpSpPr>
              <a:grpSpLocks/>
            </p:cNvGrpSpPr>
            <p:nvPr/>
          </p:nvGrpSpPr>
          <p:grpSpPr bwMode="auto">
            <a:xfrm>
              <a:off x="5286" y="2341"/>
              <a:ext cx="225" cy="348"/>
              <a:chOff x="3408" y="995"/>
              <a:chExt cx="1554" cy="877"/>
            </a:xfrm>
          </p:grpSpPr>
          <p:sp>
            <p:nvSpPr>
              <p:cNvPr id="79920" name="Freeform 48"/>
              <p:cNvSpPr>
                <a:spLocks/>
              </p:cNvSpPr>
              <p:nvPr/>
            </p:nvSpPr>
            <p:spPr bwMode="auto">
              <a:xfrm>
                <a:off x="3408" y="995"/>
                <a:ext cx="777" cy="877"/>
              </a:xfrm>
              <a:custGeom>
                <a:avLst/>
                <a:gdLst/>
                <a:ahLst/>
                <a:cxnLst>
                  <a:cxn ang="0">
                    <a:pos x="0" y="877"/>
                  </a:cxn>
                  <a:cxn ang="0">
                    <a:pos x="432" y="829"/>
                  </a:cxn>
                  <a:cxn ang="0">
                    <a:pos x="576" y="685"/>
                  </a:cxn>
                  <a:cxn ang="0">
                    <a:pos x="720" y="109"/>
                  </a:cxn>
                  <a:cxn ang="0">
                    <a:pos x="777" y="31"/>
                  </a:cxn>
                </a:cxnLst>
                <a:rect l="0" t="0" r="r" b="b"/>
                <a:pathLst>
                  <a:path w="777" h="877">
                    <a:moveTo>
                      <a:pt x="0" y="877"/>
                    </a:moveTo>
                    <a:cubicBezTo>
                      <a:pt x="168" y="869"/>
                      <a:pt x="336" y="861"/>
                      <a:pt x="432" y="829"/>
                    </a:cubicBezTo>
                    <a:cubicBezTo>
                      <a:pt x="528" y="797"/>
                      <a:pt x="528" y="805"/>
                      <a:pt x="576" y="685"/>
                    </a:cubicBezTo>
                    <a:cubicBezTo>
                      <a:pt x="624" y="565"/>
                      <a:pt x="687" y="218"/>
                      <a:pt x="720" y="109"/>
                    </a:cubicBezTo>
                    <a:cubicBezTo>
                      <a:pt x="753" y="0"/>
                      <a:pt x="765" y="47"/>
                      <a:pt x="777" y="31"/>
                    </a:cubicBezTo>
                  </a:path>
                </a:pathLst>
              </a:custGeom>
              <a:noFill/>
              <a:ln w="9525">
                <a:solidFill>
                  <a:schemeClr val="tx1"/>
                </a:solidFill>
                <a:round/>
                <a:headEnd/>
                <a:tailEnd/>
              </a:ln>
              <a:effectLst/>
            </p:spPr>
            <p:txBody>
              <a:bodyPr wrap="none" anchor="ctr">
                <a:prstTxWarp prst="textNoShape">
                  <a:avLst/>
                </a:prstTxWarp>
              </a:bodyPr>
              <a:lstStyle/>
              <a:p>
                <a:endParaRPr lang="en-US"/>
              </a:p>
            </p:txBody>
          </p:sp>
          <p:sp>
            <p:nvSpPr>
              <p:cNvPr id="79921" name="Freeform 49"/>
              <p:cNvSpPr>
                <a:spLocks/>
              </p:cNvSpPr>
              <p:nvPr/>
            </p:nvSpPr>
            <p:spPr bwMode="auto">
              <a:xfrm flipH="1">
                <a:off x="4185" y="995"/>
                <a:ext cx="777" cy="877"/>
              </a:xfrm>
              <a:custGeom>
                <a:avLst/>
                <a:gdLst/>
                <a:ahLst/>
                <a:cxnLst>
                  <a:cxn ang="0">
                    <a:pos x="0" y="877"/>
                  </a:cxn>
                  <a:cxn ang="0">
                    <a:pos x="432" y="829"/>
                  </a:cxn>
                  <a:cxn ang="0">
                    <a:pos x="576" y="685"/>
                  </a:cxn>
                  <a:cxn ang="0">
                    <a:pos x="720" y="109"/>
                  </a:cxn>
                  <a:cxn ang="0">
                    <a:pos x="777" y="31"/>
                  </a:cxn>
                </a:cxnLst>
                <a:rect l="0" t="0" r="r" b="b"/>
                <a:pathLst>
                  <a:path w="777" h="877">
                    <a:moveTo>
                      <a:pt x="0" y="877"/>
                    </a:moveTo>
                    <a:cubicBezTo>
                      <a:pt x="168" y="869"/>
                      <a:pt x="336" y="861"/>
                      <a:pt x="432" y="829"/>
                    </a:cubicBezTo>
                    <a:cubicBezTo>
                      <a:pt x="528" y="797"/>
                      <a:pt x="528" y="805"/>
                      <a:pt x="576" y="685"/>
                    </a:cubicBezTo>
                    <a:cubicBezTo>
                      <a:pt x="624" y="565"/>
                      <a:pt x="687" y="218"/>
                      <a:pt x="720" y="109"/>
                    </a:cubicBezTo>
                    <a:cubicBezTo>
                      <a:pt x="753" y="0"/>
                      <a:pt x="765" y="47"/>
                      <a:pt x="777" y="31"/>
                    </a:cubicBezTo>
                  </a:path>
                </a:pathLst>
              </a:custGeom>
              <a:noFill/>
              <a:ln w="9525">
                <a:solidFill>
                  <a:schemeClr val="tx1"/>
                </a:solidFill>
                <a:round/>
                <a:headEnd/>
                <a:tailEnd/>
              </a:ln>
              <a:effectLst/>
            </p:spPr>
            <p:txBody>
              <a:bodyPr wrap="none" anchor="ctr">
                <a:prstTxWarp prst="textNoShape">
                  <a:avLst/>
                </a:prstTxWarp>
              </a:bodyPr>
              <a:lstStyle/>
              <a:p>
                <a:endParaRPr lang="en-US"/>
              </a:p>
            </p:txBody>
          </p:sp>
        </p:grpSp>
        <p:sp>
          <p:nvSpPr>
            <p:cNvPr id="79922" name="Oval 50"/>
            <p:cNvSpPr>
              <a:spLocks noChangeArrowheads="1"/>
            </p:cNvSpPr>
            <p:nvPr/>
          </p:nvSpPr>
          <p:spPr bwMode="auto">
            <a:xfrm>
              <a:off x="4686" y="2952"/>
              <a:ext cx="46" cy="46"/>
            </a:xfrm>
            <a:prstGeom prst="ellipse">
              <a:avLst/>
            </a:prstGeom>
            <a:solidFill>
              <a:schemeClr val="tx2"/>
            </a:solidFill>
            <a:ln w="9525">
              <a:solidFill>
                <a:schemeClr val="tx1"/>
              </a:solidFill>
              <a:round/>
              <a:headEnd/>
              <a:tailEnd/>
            </a:ln>
            <a:effectLst/>
          </p:spPr>
          <p:txBody>
            <a:bodyPr wrap="none" anchor="ctr">
              <a:prstTxWarp prst="textNoShape">
                <a:avLst/>
              </a:prstTxWarp>
            </a:bodyPr>
            <a:lstStyle/>
            <a:p>
              <a:endParaRPr lang="en-US"/>
            </a:p>
          </p:txBody>
        </p:sp>
        <p:sp>
          <p:nvSpPr>
            <p:cNvPr id="79923" name="Line 51"/>
            <p:cNvSpPr>
              <a:spLocks noChangeShapeType="1"/>
            </p:cNvSpPr>
            <p:nvPr/>
          </p:nvSpPr>
          <p:spPr bwMode="auto">
            <a:xfrm>
              <a:off x="4785" y="2688"/>
              <a:ext cx="272" cy="0"/>
            </a:xfrm>
            <a:prstGeom prst="line">
              <a:avLst/>
            </a:prstGeom>
            <a:noFill/>
            <a:ln w="9525">
              <a:solidFill>
                <a:schemeClr val="tx1"/>
              </a:solidFill>
              <a:round/>
              <a:headEnd/>
              <a:tailEnd/>
            </a:ln>
            <a:effectLst/>
          </p:spPr>
          <p:txBody>
            <a:bodyPr>
              <a:prstTxWarp prst="textNoShape">
                <a:avLst/>
              </a:prstTxWarp>
            </a:bodyPr>
            <a:lstStyle/>
            <a:p>
              <a:endParaRPr lang="en-US"/>
            </a:p>
          </p:txBody>
        </p:sp>
      </p:grpSp>
      <p:sp>
        <p:nvSpPr>
          <p:cNvPr id="79924" name="Line 52"/>
          <p:cNvSpPr>
            <a:spLocks noChangeShapeType="1"/>
          </p:cNvSpPr>
          <p:nvPr/>
        </p:nvSpPr>
        <p:spPr bwMode="auto">
          <a:xfrm flipV="1">
            <a:off x="5473700" y="1700213"/>
            <a:ext cx="0" cy="504825"/>
          </a:xfrm>
          <a:prstGeom prst="line">
            <a:avLst/>
          </a:prstGeom>
          <a:noFill/>
          <a:ln w="38100">
            <a:solidFill>
              <a:schemeClr val="tx1"/>
            </a:solidFill>
            <a:round/>
            <a:headEnd/>
            <a:tailEnd/>
          </a:ln>
          <a:effectLst/>
        </p:spPr>
        <p:txBody>
          <a:bodyPr>
            <a:prstTxWarp prst="textNoShape">
              <a:avLst/>
            </a:prstTxWarp>
          </a:bodyPr>
          <a:lstStyle/>
          <a:p>
            <a:endParaRPr lang="en-US"/>
          </a:p>
        </p:txBody>
      </p:sp>
      <p:sp>
        <p:nvSpPr>
          <p:cNvPr id="79925" name="Line 53"/>
          <p:cNvSpPr>
            <a:spLocks noChangeShapeType="1"/>
          </p:cNvSpPr>
          <p:nvPr/>
        </p:nvSpPr>
        <p:spPr bwMode="auto">
          <a:xfrm flipH="1">
            <a:off x="7156450" y="3429000"/>
            <a:ext cx="431800" cy="0"/>
          </a:xfrm>
          <a:prstGeom prst="line">
            <a:avLst/>
          </a:prstGeom>
          <a:noFill/>
          <a:ln w="38100">
            <a:solidFill>
              <a:schemeClr val="tx1"/>
            </a:solidFill>
            <a:round/>
            <a:headEnd/>
            <a:tailEnd/>
          </a:ln>
          <a:effectLst/>
        </p:spPr>
        <p:txBody>
          <a:bodyPr>
            <a:prstTxWarp prst="textNoShape">
              <a:avLst/>
            </a:prstTxWarp>
          </a:bodyPr>
          <a:lstStyle/>
          <a:p>
            <a:endParaRPr lang="en-US"/>
          </a:p>
        </p:txBody>
      </p:sp>
      <p:sp>
        <p:nvSpPr>
          <p:cNvPr id="79926" name="Line 54"/>
          <p:cNvSpPr>
            <a:spLocks noChangeShapeType="1"/>
          </p:cNvSpPr>
          <p:nvPr/>
        </p:nvSpPr>
        <p:spPr bwMode="auto">
          <a:xfrm flipH="1" flipV="1">
            <a:off x="7451725" y="3141663"/>
            <a:ext cx="144463" cy="4762"/>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79927" name="Line 55"/>
          <p:cNvSpPr>
            <a:spLocks noChangeShapeType="1"/>
          </p:cNvSpPr>
          <p:nvPr/>
        </p:nvSpPr>
        <p:spPr bwMode="auto">
          <a:xfrm>
            <a:off x="7740650" y="3146425"/>
            <a:ext cx="144463"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79928" name="Line 56"/>
          <p:cNvSpPr>
            <a:spLocks noChangeShapeType="1"/>
          </p:cNvSpPr>
          <p:nvPr/>
        </p:nvSpPr>
        <p:spPr bwMode="auto">
          <a:xfrm>
            <a:off x="8027988" y="3146425"/>
            <a:ext cx="144462"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79929" name="Line 57"/>
          <p:cNvSpPr>
            <a:spLocks noChangeShapeType="1"/>
          </p:cNvSpPr>
          <p:nvPr/>
        </p:nvSpPr>
        <p:spPr bwMode="auto">
          <a:xfrm>
            <a:off x="6156325" y="1341438"/>
            <a:ext cx="1223963" cy="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79930" name="Line 58"/>
          <p:cNvSpPr>
            <a:spLocks noChangeShapeType="1"/>
          </p:cNvSpPr>
          <p:nvPr/>
        </p:nvSpPr>
        <p:spPr bwMode="auto">
          <a:xfrm flipV="1">
            <a:off x="7956550" y="1557338"/>
            <a:ext cx="0" cy="86360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79931" name="Rectangle 59"/>
          <p:cNvSpPr>
            <a:spLocks noChangeArrowheads="1"/>
          </p:cNvSpPr>
          <p:nvPr/>
        </p:nvSpPr>
        <p:spPr bwMode="auto">
          <a:xfrm>
            <a:off x="7372350" y="908050"/>
            <a:ext cx="1439863" cy="649288"/>
          </a:xfrm>
          <a:prstGeom prst="rect">
            <a:avLst/>
          </a:prstGeom>
          <a:solidFill>
            <a:schemeClr val="hlink"/>
          </a:solidFill>
          <a:ln w="38100">
            <a:solidFill>
              <a:schemeClr val="tx1"/>
            </a:solidFill>
            <a:miter lim="800000"/>
            <a:headEnd/>
            <a:tailEnd/>
          </a:ln>
          <a:effectLst/>
        </p:spPr>
        <p:txBody>
          <a:bodyPr wrap="none" anchor="ctr">
            <a:prstTxWarp prst="textNoShape">
              <a:avLst/>
            </a:prstTxWarp>
          </a:bodyPr>
          <a:lstStyle/>
          <a:p>
            <a:pPr algn="ctr" eaLnBrk="0" hangingPunct="0"/>
            <a:r>
              <a:rPr lang="fr-FR" sz="2000">
                <a:latin typeface="Tahoma" pitchFamily="-106" charset="0"/>
              </a:rPr>
              <a:t>Coincidence</a:t>
            </a:r>
          </a:p>
          <a:p>
            <a:pPr algn="ctr" eaLnBrk="0" hangingPunct="0"/>
            <a:r>
              <a:rPr lang="fr-FR" sz="2000">
                <a:latin typeface="Tahoma" pitchFamily="-106" charset="0"/>
              </a:rPr>
              <a:t>counter</a:t>
            </a:r>
          </a:p>
        </p:txBody>
      </p:sp>
      <p:sp>
        <p:nvSpPr>
          <p:cNvPr id="79932" name="Text Box 60"/>
          <p:cNvSpPr txBox="1">
            <a:spLocks noChangeArrowheads="1"/>
          </p:cNvSpPr>
          <p:nvPr/>
        </p:nvSpPr>
        <p:spPr bwMode="auto">
          <a:xfrm>
            <a:off x="900113" y="4308475"/>
            <a:ext cx="2901950" cy="457200"/>
          </a:xfrm>
          <a:prstGeom prst="rect">
            <a:avLst/>
          </a:prstGeom>
          <a:noFill/>
          <a:ln w="9525">
            <a:noFill/>
            <a:miter lim="800000"/>
            <a:headEnd/>
            <a:tailEnd/>
          </a:ln>
          <a:effectLst/>
        </p:spPr>
        <p:txBody>
          <a:bodyPr wrap="none">
            <a:prstTxWarp prst="textNoShape">
              <a:avLst/>
            </a:prstTxWarp>
            <a:spAutoFit/>
          </a:bodyPr>
          <a:lstStyle/>
          <a:p>
            <a:pPr eaLnBrk="0" hangingPunct="0"/>
            <a:r>
              <a:rPr lang="fr-FR" sz="2400">
                <a:latin typeface="Tahoma" pitchFamily="-106" charset="0"/>
              </a:rPr>
              <a:t>Teoria Semiclássica:</a:t>
            </a:r>
          </a:p>
        </p:txBody>
      </p:sp>
      <p:sp>
        <p:nvSpPr>
          <p:cNvPr id="79933" name="Text Box 61"/>
          <p:cNvSpPr txBox="1">
            <a:spLocks noChangeArrowheads="1"/>
          </p:cNvSpPr>
          <p:nvPr/>
        </p:nvSpPr>
        <p:spPr bwMode="auto">
          <a:xfrm>
            <a:off x="879475" y="5148263"/>
            <a:ext cx="3005138" cy="457200"/>
          </a:xfrm>
          <a:prstGeom prst="rect">
            <a:avLst/>
          </a:prstGeom>
          <a:noFill/>
          <a:ln w="9525">
            <a:noFill/>
            <a:miter lim="800000"/>
            <a:headEnd/>
            <a:tailEnd/>
          </a:ln>
          <a:effectLst/>
        </p:spPr>
        <p:txBody>
          <a:bodyPr wrap="none">
            <a:prstTxWarp prst="textNoShape">
              <a:avLst/>
            </a:prstTxWarp>
            <a:spAutoFit/>
          </a:bodyPr>
          <a:lstStyle/>
          <a:p>
            <a:pPr eaLnBrk="0" hangingPunct="0"/>
            <a:r>
              <a:rPr lang="fr-FR" sz="2400">
                <a:latin typeface="Tahoma" pitchFamily="-106" charset="0"/>
              </a:rPr>
              <a:t>Full quantum theory:</a:t>
            </a:r>
          </a:p>
        </p:txBody>
      </p:sp>
      <p:sp>
        <p:nvSpPr>
          <p:cNvPr id="79934" name="Oval 62"/>
          <p:cNvSpPr>
            <a:spLocks noChangeArrowheads="1"/>
          </p:cNvSpPr>
          <p:nvPr/>
        </p:nvSpPr>
        <p:spPr bwMode="auto">
          <a:xfrm>
            <a:off x="6299200" y="3370263"/>
            <a:ext cx="144463" cy="144462"/>
          </a:xfrm>
          <a:prstGeom prst="ellipse">
            <a:avLst/>
          </a:prstGeom>
          <a:solidFill>
            <a:srgbClr val="CC00CC"/>
          </a:solidFill>
          <a:ln w="9525">
            <a:solidFill>
              <a:srgbClr val="CC00CC"/>
            </a:solidFill>
            <a:round/>
            <a:headEnd/>
            <a:tailEnd/>
          </a:ln>
          <a:effectLst/>
        </p:spPr>
        <p:txBody>
          <a:bodyPr wrap="none" anchor="ctr">
            <a:prstTxWarp prst="textNoShape">
              <a:avLst/>
            </a:prstTxWarp>
          </a:bodyPr>
          <a:lstStyle/>
          <a:p>
            <a:endParaRPr lang="en-US"/>
          </a:p>
        </p:txBody>
      </p:sp>
      <p:sp>
        <p:nvSpPr>
          <p:cNvPr id="79935" name="Oval 63"/>
          <p:cNvSpPr>
            <a:spLocks noChangeArrowheads="1"/>
          </p:cNvSpPr>
          <p:nvPr/>
        </p:nvSpPr>
        <p:spPr bwMode="auto">
          <a:xfrm>
            <a:off x="5461000" y="2921000"/>
            <a:ext cx="144463" cy="144463"/>
          </a:xfrm>
          <a:prstGeom prst="ellipse">
            <a:avLst/>
          </a:prstGeom>
          <a:solidFill>
            <a:srgbClr val="CC00CC"/>
          </a:solidFill>
          <a:ln w="9525">
            <a:solidFill>
              <a:srgbClr val="CC00CC"/>
            </a:solidFill>
            <a:round/>
            <a:headEnd/>
            <a:tailEnd/>
          </a:ln>
          <a:effectLst/>
        </p:spPr>
        <p:txBody>
          <a:bodyPr wrap="none" anchor="ctr">
            <a:prstTxWarp prst="textNoShape">
              <a:avLst/>
            </a:prstTxWarp>
          </a:bodyPr>
          <a:lstStyle/>
          <a:p>
            <a:endParaRPr lang="en-US"/>
          </a:p>
        </p:txBody>
      </p:sp>
      <p:sp>
        <p:nvSpPr>
          <p:cNvPr id="79936" name="Oval 64"/>
          <p:cNvSpPr>
            <a:spLocks noChangeArrowheads="1"/>
          </p:cNvSpPr>
          <p:nvPr/>
        </p:nvSpPr>
        <p:spPr bwMode="auto">
          <a:xfrm>
            <a:off x="3059113" y="3001963"/>
            <a:ext cx="142875" cy="144462"/>
          </a:xfrm>
          <a:prstGeom prst="ellipse">
            <a:avLst/>
          </a:prstGeom>
          <a:solidFill>
            <a:schemeClr val="tx2"/>
          </a:solidFill>
          <a:ln w="9525">
            <a:solidFill>
              <a:schemeClr val="tx1"/>
            </a:solidFill>
            <a:round/>
            <a:headEnd/>
            <a:tailEnd/>
          </a:ln>
          <a:effectLst/>
        </p:spPr>
        <p:txBody>
          <a:bodyPr wrap="none" anchor="ctr">
            <a:prstTxWarp prst="textNoShape">
              <a:avLst/>
            </a:prstTxWarp>
          </a:bodyPr>
          <a:lstStyle/>
          <a:p>
            <a:endParaRPr lang="en-US"/>
          </a:p>
        </p:txBody>
      </p:sp>
      <p:sp>
        <p:nvSpPr>
          <p:cNvPr id="79937" name="Text Box 65"/>
          <p:cNvSpPr txBox="1">
            <a:spLocks noChangeArrowheads="1"/>
          </p:cNvSpPr>
          <p:nvPr/>
        </p:nvSpPr>
        <p:spPr bwMode="auto">
          <a:xfrm>
            <a:off x="3995738" y="5183188"/>
            <a:ext cx="4056062" cy="457200"/>
          </a:xfrm>
          <a:prstGeom prst="rect">
            <a:avLst/>
          </a:prstGeom>
          <a:noFill/>
          <a:ln w="9525">
            <a:noFill/>
            <a:miter lim="800000"/>
            <a:headEnd/>
            <a:tailEnd/>
          </a:ln>
          <a:effectLst/>
        </p:spPr>
        <p:txBody>
          <a:bodyPr wrap="none">
            <a:prstTxWarp prst="textNoShape">
              <a:avLst/>
            </a:prstTxWarp>
            <a:spAutoFit/>
          </a:bodyPr>
          <a:lstStyle/>
          <a:p>
            <a:pPr eaLnBrk="0" hangingPunct="0"/>
            <a:r>
              <a:rPr lang="fr-FR" sz="2400">
                <a:latin typeface="Tahoma" pitchFamily="-106" charset="0"/>
              </a:rPr>
              <a:t>coincidências nunca ocorrem</a:t>
            </a:r>
          </a:p>
        </p:txBody>
      </p:sp>
      <p:sp>
        <p:nvSpPr>
          <p:cNvPr id="79938" name="Text Box 66"/>
          <p:cNvSpPr txBox="1">
            <a:spLocks noChangeArrowheads="1"/>
          </p:cNvSpPr>
          <p:nvPr/>
        </p:nvSpPr>
        <p:spPr bwMode="auto">
          <a:xfrm>
            <a:off x="4048125" y="4319588"/>
            <a:ext cx="5110163" cy="457200"/>
          </a:xfrm>
          <a:prstGeom prst="rect">
            <a:avLst/>
          </a:prstGeom>
          <a:noFill/>
          <a:ln w="9525">
            <a:noFill/>
            <a:miter lim="800000"/>
            <a:headEnd/>
            <a:tailEnd/>
          </a:ln>
          <a:effectLst/>
        </p:spPr>
        <p:txBody>
          <a:bodyPr wrap="none">
            <a:prstTxWarp prst="textNoShape">
              <a:avLst/>
            </a:prstTxWarp>
            <a:spAutoFit/>
          </a:bodyPr>
          <a:lstStyle/>
          <a:p>
            <a:pPr eaLnBrk="0" hangingPunct="0"/>
            <a:r>
              <a:rPr lang="fr-FR" sz="2400">
                <a:latin typeface="Tahoma" pitchFamily="-106" charset="0"/>
              </a:rPr>
              <a:t>coincidências podem ocorrer (acaso)</a:t>
            </a:r>
          </a:p>
        </p:txBody>
      </p:sp>
      <p:grpSp>
        <p:nvGrpSpPr>
          <p:cNvPr id="79939" name="Group 67"/>
          <p:cNvGrpSpPr>
            <a:grpSpLocks/>
          </p:cNvGrpSpPr>
          <p:nvPr/>
        </p:nvGrpSpPr>
        <p:grpSpPr bwMode="auto">
          <a:xfrm>
            <a:off x="-19050" y="733425"/>
            <a:ext cx="5026025" cy="1801813"/>
            <a:chOff x="-36" y="1056"/>
            <a:chExt cx="5796" cy="1853"/>
          </a:xfrm>
        </p:grpSpPr>
        <p:pic>
          <p:nvPicPr>
            <p:cNvPr id="79940" name="Picture 68"/>
            <p:cNvPicPr>
              <a:picLocks noChangeAspect="1" noChangeArrowheads="1"/>
            </p:cNvPicPr>
            <p:nvPr/>
          </p:nvPicPr>
          <p:blipFill>
            <a:blip r:embed="rId3"/>
            <a:srcRect/>
            <a:stretch>
              <a:fillRect/>
            </a:stretch>
          </p:blipFill>
          <p:spPr bwMode="auto">
            <a:xfrm>
              <a:off x="-36" y="1056"/>
              <a:ext cx="5796" cy="366"/>
            </a:xfrm>
            <a:prstGeom prst="rect">
              <a:avLst/>
            </a:prstGeom>
            <a:noFill/>
            <a:ln w="9525">
              <a:noFill/>
              <a:miter lim="800000"/>
              <a:headEnd/>
              <a:tailEnd/>
            </a:ln>
            <a:effectLst/>
          </p:spPr>
        </p:pic>
        <p:pic>
          <p:nvPicPr>
            <p:cNvPr id="79941" name="Picture 69"/>
            <p:cNvPicPr>
              <a:picLocks noChangeAspect="1" noChangeArrowheads="1"/>
            </p:cNvPicPr>
            <p:nvPr/>
          </p:nvPicPr>
          <p:blipFill>
            <a:blip r:embed="rId4"/>
            <a:srcRect/>
            <a:stretch>
              <a:fillRect/>
            </a:stretch>
          </p:blipFill>
          <p:spPr bwMode="auto">
            <a:xfrm>
              <a:off x="0" y="1411"/>
              <a:ext cx="5760" cy="1498"/>
            </a:xfrm>
            <a:prstGeom prst="rect">
              <a:avLst/>
            </a:prstGeom>
            <a:noFill/>
            <a:ln w="9525">
              <a:noFill/>
              <a:miter lim="800000"/>
              <a:headEnd/>
              <a:tailEnd/>
            </a:ln>
            <a:effectLst/>
          </p:spPr>
        </p:pic>
      </p:grpSp>
      <p:sp>
        <p:nvSpPr>
          <p:cNvPr id="79942" name="Text Box 70"/>
          <p:cNvSpPr txBox="1">
            <a:spLocks noChangeArrowheads="1"/>
          </p:cNvSpPr>
          <p:nvPr/>
        </p:nvSpPr>
        <p:spPr bwMode="auto">
          <a:xfrm>
            <a:off x="436563" y="5665788"/>
            <a:ext cx="8429625" cy="7016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000" b="1">
                <a:solidFill>
                  <a:srgbClr val="FF0000"/>
                </a:solidFill>
                <a:latin typeface="Times New Roman" pitchFamily="-106" charset="0"/>
              </a:rPr>
              <a:t>Obs: importante para teoria quântica da coerência (Glauber, 1963; prêmio Nobel em 2005) e para a teoria do laser (solução em busca de um problema).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9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99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99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990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79900"/>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7993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79934"/>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799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99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99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900" grpId="0" animBg="1"/>
      <p:bldP spid="79900" grpId="1" animBg="1"/>
      <p:bldP spid="79932" grpId="0"/>
      <p:bldP spid="79933" grpId="0"/>
      <p:bldP spid="79934" grpId="0" animBg="1"/>
      <p:bldP spid="79934" grpId="1" animBg="1"/>
      <p:bldP spid="79935" grpId="0" animBg="1"/>
      <p:bldP spid="79937" grpId="0"/>
      <p:bldP spid="79938" grpId="0"/>
      <p:bldP spid="79942" grpId="0"/>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0" y="0"/>
            <a:ext cx="9144000" cy="701675"/>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spAutoFit/>
          </a:bodyPr>
          <a:lstStyle/>
          <a:p>
            <a:pPr algn="ctr">
              <a:spcBef>
                <a:spcPct val="50000"/>
              </a:spcBef>
            </a:pPr>
            <a:r>
              <a:rPr lang="en-US" altLang="en-US" sz="4000" b="1">
                <a:latin typeface="Comic Sans MS" panose="030F0702030302020204" pitchFamily="66" charset="0"/>
              </a:rPr>
              <a:t>Rudimentos da teoria corpuscular</a:t>
            </a:r>
          </a:p>
        </p:txBody>
      </p:sp>
      <p:sp>
        <p:nvSpPr>
          <p:cNvPr id="51203" name="Line 3"/>
          <p:cNvSpPr>
            <a:spLocks noChangeShapeType="1"/>
          </p:cNvSpPr>
          <p:nvPr/>
        </p:nvSpPr>
        <p:spPr bwMode="auto">
          <a:xfrm>
            <a:off x="449263" y="647700"/>
            <a:ext cx="8216900" cy="0"/>
          </a:xfrm>
          <a:prstGeom prst="line">
            <a:avLst/>
          </a:prstGeom>
          <a:noFill/>
          <a:ln w="38100">
            <a:solidFill>
              <a:srgbClr val="FF0000"/>
            </a:solidFill>
            <a:round/>
            <a:headEnd/>
            <a:tailEn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p>
            <a:endParaRPr lang="en-US"/>
          </a:p>
        </p:txBody>
      </p:sp>
      <p:sp>
        <p:nvSpPr>
          <p:cNvPr id="51204" name="Text Box 4"/>
          <p:cNvSpPr txBox="1">
            <a:spLocks noChangeArrowheads="1"/>
          </p:cNvSpPr>
          <p:nvPr/>
        </p:nvSpPr>
        <p:spPr bwMode="auto">
          <a:xfrm>
            <a:off x="265113" y="781050"/>
            <a:ext cx="8401050" cy="1006475"/>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spAutoFit/>
          </a:bodyPr>
          <a:lstStyle/>
          <a:p>
            <a:pPr algn="just">
              <a:spcBef>
                <a:spcPct val="50000"/>
              </a:spcBef>
            </a:pPr>
            <a:r>
              <a:rPr lang="en-US" altLang="en-US" sz="2000" b="1" dirty="0">
                <a:solidFill>
                  <a:srgbClr val="800080"/>
                </a:solidFill>
                <a:latin typeface="Times New Roman" panose="02020603050405020304" pitchFamily="18" charset="0"/>
              </a:rPr>
              <a:t>Luz se </a:t>
            </a:r>
            <a:r>
              <a:rPr lang="en-US" altLang="en-US" sz="2000" b="1" dirty="0" err="1">
                <a:solidFill>
                  <a:srgbClr val="800080"/>
                </a:solidFill>
                <a:latin typeface="Times New Roman" panose="02020603050405020304" pitchFamily="18" charset="0"/>
              </a:rPr>
              <a:t>propaga</a:t>
            </a:r>
            <a:r>
              <a:rPr lang="en-US" altLang="en-US" sz="2000" b="1" dirty="0">
                <a:solidFill>
                  <a:srgbClr val="800080"/>
                </a:solidFill>
                <a:latin typeface="Times New Roman" panose="02020603050405020304" pitchFamily="18" charset="0"/>
              </a:rPr>
              <a:t> em </a:t>
            </a:r>
            <a:r>
              <a:rPr lang="en-US" altLang="en-US" sz="2000" b="1" dirty="0" err="1">
                <a:solidFill>
                  <a:srgbClr val="800080"/>
                </a:solidFill>
                <a:latin typeface="Times New Roman" panose="02020603050405020304" pitchFamily="18" charset="0"/>
              </a:rPr>
              <a:t>linha</a:t>
            </a:r>
            <a:r>
              <a:rPr lang="en-US" altLang="en-US" sz="2000" b="1" dirty="0">
                <a:solidFill>
                  <a:srgbClr val="800080"/>
                </a:solidFill>
                <a:latin typeface="Times New Roman" panose="02020603050405020304" pitchFamily="18" charset="0"/>
              </a:rPr>
              <a:t> reta: </a:t>
            </a:r>
            <a:r>
              <a:rPr lang="en-US" altLang="en-US" sz="2000" b="1" dirty="0" err="1">
                <a:solidFill>
                  <a:srgbClr val="800080"/>
                </a:solidFill>
                <a:latin typeface="Times New Roman" panose="02020603050405020304" pitchFamily="18" charset="0"/>
              </a:rPr>
              <a:t>raios</a:t>
            </a:r>
            <a:r>
              <a:rPr lang="en-US" altLang="en-US" sz="2000" b="1" dirty="0">
                <a:solidFill>
                  <a:srgbClr val="800080"/>
                </a:solidFill>
                <a:latin typeface="Times New Roman" panose="02020603050405020304" pitchFamily="18" charset="0"/>
              </a:rPr>
              <a:t> de </a:t>
            </a:r>
            <a:r>
              <a:rPr lang="en-US" altLang="en-US" sz="2000" b="1" dirty="0" err="1">
                <a:solidFill>
                  <a:srgbClr val="800080"/>
                </a:solidFill>
                <a:latin typeface="Times New Roman" panose="02020603050405020304" pitchFamily="18" charset="0"/>
              </a:rPr>
              <a:t>luz</a:t>
            </a:r>
            <a:r>
              <a:rPr lang="en-US" altLang="en-US" sz="2000" b="1" dirty="0">
                <a:solidFill>
                  <a:srgbClr val="800080"/>
                </a:solidFill>
                <a:latin typeface="Times New Roman" panose="02020603050405020304" pitchFamily="18" charset="0"/>
              </a:rPr>
              <a:t>, </a:t>
            </a:r>
            <a:r>
              <a:rPr lang="en-US" altLang="en-US" sz="2000" b="1" dirty="0" err="1">
                <a:solidFill>
                  <a:srgbClr val="800080"/>
                </a:solidFill>
                <a:latin typeface="Times New Roman" panose="02020603050405020304" pitchFamily="18" charset="0"/>
              </a:rPr>
              <a:t>ótica</a:t>
            </a:r>
            <a:r>
              <a:rPr lang="en-US" altLang="en-US" sz="2000" b="1" dirty="0">
                <a:solidFill>
                  <a:srgbClr val="800080"/>
                </a:solidFill>
                <a:latin typeface="Times New Roman" panose="02020603050405020304" pitchFamily="18" charset="0"/>
              </a:rPr>
              <a:t> </a:t>
            </a:r>
            <a:r>
              <a:rPr lang="en-US" altLang="en-US" sz="2000" b="1" dirty="0" err="1">
                <a:solidFill>
                  <a:srgbClr val="800080"/>
                </a:solidFill>
                <a:latin typeface="Times New Roman" panose="02020603050405020304" pitchFamily="18" charset="0"/>
              </a:rPr>
              <a:t>geométrica</a:t>
            </a:r>
            <a:r>
              <a:rPr lang="en-US" altLang="en-US" sz="2000" b="1" dirty="0">
                <a:solidFill>
                  <a:srgbClr val="800080"/>
                </a:solidFill>
                <a:latin typeface="Times New Roman" panose="02020603050405020304" pitchFamily="18" charset="0"/>
              </a:rPr>
              <a:t> </a:t>
            </a:r>
            <a:r>
              <a:rPr lang="en-US" altLang="en-US" sz="2000" b="1" dirty="0">
                <a:solidFill>
                  <a:srgbClr val="800080"/>
                </a:solidFill>
                <a:latin typeface="Times New Roman" panose="02020603050405020304" pitchFamily="18" charset="0"/>
                <a:sym typeface="MT Symbol" pitchFamily="82" charset="2"/>
              </a:rPr>
              <a:t> </a:t>
            </a:r>
            <a:r>
              <a:rPr lang="en-US" altLang="en-US" sz="2000" b="1" dirty="0" err="1">
                <a:solidFill>
                  <a:srgbClr val="800080"/>
                </a:solidFill>
                <a:latin typeface="Times New Roman" panose="02020603050405020304" pitchFamily="18" charset="0"/>
                <a:sym typeface="MT Symbol" pitchFamily="82" charset="2"/>
              </a:rPr>
              <a:t>comportamento</a:t>
            </a:r>
            <a:r>
              <a:rPr lang="en-US" altLang="en-US" sz="2000" b="1" dirty="0">
                <a:solidFill>
                  <a:srgbClr val="800080"/>
                </a:solidFill>
                <a:latin typeface="Times New Roman" panose="02020603050405020304" pitchFamily="18" charset="0"/>
                <a:sym typeface="MT Symbol" pitchFamily="82" charset="2"/>
              </a:rPr>
              <a:t> </a:t>
            </a:r>
            <a:r>
              <a:rPr lang="en-US" altLang="en-US" sz="2000" b="1" dirty="0" err="1">
                <a:solidFill>
                  <a:srgbClr val="800080"/>
                </a:solidFill>
                <a:latin typeface="Times New Roman" panose="02020603050405020304" pitchFamily="18" charset="0"/>
                <a:sym typeface="MT Symbol" pitchFamily="82" charset="2"/>
              </a:rPr>
              <a:t>típico</a:t>
            </a:r>
            <a:r>
              <a:rPr lang="en-US" altLang="en-US" sz="2000" b="1" dirty="0">
                <a:solidFill>
                  <a:srgbClr val="800080"/>
                </a:solidFill>
                <a:latin typeface="Times New Roman" panose="02020603050405020304" pitchFamily="18" charset="0"/>
                <a:sym typeface="MT Symbol" pitchFamily="82" charset="2"/>
              </a:rPr>
              <a:t> de </a:t>
            </a:r>
            <a:r>
              <a:rPr lang="en-US" altLang="en-US" sz="2000" b="1" dirty="0" err="1">
                <a:solidFill>
                  <a:srgbClr val="800080"/>
                </a:solidFill>
                <a:latin typeface="Times New Roman" panose="02020603050405020304" pitchFamily="18" charset="0"/>
                <a:sym typeface="MT Symbol" pitchFamily="82" charset="2"/>
              </a:rPr>
              <a:t>partículas</a:t>
            </a:r>
            <a:r>
              <a:rPr lang="en-US" altLang="en-US" sz="2000" b="1" dirty="0">
                <a:solidFill>
                  <a:srgbClr val="800080"/>
                </a:solidFill>
                <a:latin typeface="Times New Roman" panose="02020603050405020304" pitchFamily="18" charset="0"/>
                <a:sym typeface="MT Symbol" pitchFamily="82" charset="2"/>
              </a:rPr>
              <a:t>.  </a:t>
            </a:r>
            <a:r>
              <a:rPr lang="en-US" altLang="en-US" sz="2000" b="1" dirty="0" err="1">
                <a:solidFill>
                  <a:srgbClr val="800080"/>
                </a:solidFill>
                <a:latin typeface="Times New Roman" panose="02020603050405020304" pitchFamily="18" charset="0"/>
                <a:sym typeface="MT Symbol" pitchFamily="82" charset="2"/>
              </a:rPr>
              <a:t>Ondas</a:t>
            </a:r>
            <a:r>
              <a:rPr lang="en-US" altLang="en-US" sz="2000" b="1" dirty="0">
                <a:solidFill>
                  <a:srgbClr val="800080"/>
                </a:solidFill>
                <a:latin typeface="Times New Roman" panose="02020603050405020304" pitchFamily="18" charset="0"/>
                <a:sym typeface="MT Symbol" pitchFamily="82" charset="2"/>
              </a:rPr>
              <a:t> se </a:t>
            </a:r>
            <a:r>
              <a:rPr lang="en-US" altLang="en-US" sz="2000" b="1" dirty="0" err="1">
                <a:solidFill>
                  <a:srgbClr val="800080"/>
                </a:solidFill>
                <a:latin typeface="Times New Roman" panose="02020603050405020304" pitchFamily="18" charset="0"/>
                <a:sym typeface="MT Symbol" pitchFamily="82" charset="2"/>
              </a:rPr>
              <a:t>propagam</a:t>
            </a:r>
            <a:r>
              <a:rPr lang="en-US" altLang="en-US" sz="2000" b="1" dirty="0">
                <a:solidFill>
                  <a:srgbClr val="800080"/>
                </a:solidFill>
                <a:latin typeface="Times New Roman" panose="02020603050405020304" pitchFamily="18" charset="0"/>
                <a:sym typeface="MT Symbol" pitchFamily="82" charset="2"/>
              </a:rPr>
              <a:t> </a:t>
            </a:r>
            <a:r>
              <a:rPr lang="en-US" altLang="en-US" sz="2000" b="1" dirty="0" err="1">
                <a:solidFill>
                  <a:srgbClr val="800080"/>
                </a:solidFill>
                <a:latin typeface="Times New Roman" panose="02020603050405020304" pitchFamily="18" charset="0"/>
                <a:sym typeface="MT Symbol" pitchFamily="82" charset="2"/>
              </a:rPr>
              <a:t>ao</a:t>
            </a:r>
            <a:r>
              <a:rPr lang="en-US" altLang="en-US" sz="2000" b="1" dirty="0">
                <a:solidFill>
                  <a:srgbClr val="800080"/>
                </a:solidFill>
                <a:latin typeface="Times New Roman" panose="02020603050405020304" pitchFamily="18" charset="0"/>
                <a:sym typeface="MT Symbol" pitchFamily="82" charset="2"/>
              </a:rPr>
              <a:t> </a:t>
            </a:r>
            <a:r>
              <a:rPr lang="en-US" altLang="en-US" sz="2000" b="1" dirty="0" err="1">
                <a:solidFill>
                  <a:srgbClr val="800080"/>
                </a:solidFill>
                <a:latin typeface="Times New Roman" panose="02020603050405020304" pitchFamily="18" charset="0"/>
                <a:sym typeface="MT Symbol" pitchFamily="82" charset="2"/>
              </a:rPr>
              <a:t>redor</a:t>
            </a:r>
            <a:r>
              <a:rPr lang="en-US" altLang="en-US" sz="2000" b="1" dirty="0">
                <a:solidFill>
                  <a:srgbClr val="800080"/>
                </a:solidFill>
                <a:latin typeface="Times New Roman" panose="02020603050405020304" pitchFamily="18" charset="0"/>
                <a:sym typeface="MT Symbol" pitchFamily="82" charset="2"/>
              </a:rPr>
              <a:t> de </a:t>
            </a:r>
            <a:r>
              <a:rPr lang="en-US" altLang="en-US" sz="2000" b="1" dirty="0" err="1">
                <a:solidFill>
                  <a:srgbClr val="800080"/>
                </a:solidFill>
                <a:latin typeface="Times New Roman" panose="02020603050405020304" pitchFamily="18" charset="0"/>
                <a:sym typeface="MT Symbol" pitchFamily="82" charset="2"/>
              </a:rPr>
              <a:t>obstáculos</a:t>
            </a:r>
            <a:r>
              <a:rPr lang="en-US" altLang="en-US" sz="2000" b="1" dirty="0">
                <a:solidFill>
                  <a:srgbClr val="800080"/>
                </a:solidFill>
                <a:latin typeface="Times New Roman" panose="02020603050405020304" pitchFamily="18" charset="0"/>
                <a:sym typeface="MT Symbol" pitchFamily="82" charset="2"/>
              </a:rPr>
              <a:t> (</a:t>
            </a:r>
            <a:r>
              <a:rPr lang="en-US" altLang="en-US" sz="2000" b="1" dirty="0" err="1">
                <a:solidFill>
                  <a:srgbClr val="800080"/>
                </a:solidFill>
                <a:latin typeface="Times New Roman" panose="02020603050405020304" pitchFamily="18" charset="0"/>
                <a:sym typeface="MT Symbol" pitchFamily="82" charset="2"/>
              </a:rPr>
              <a:t>difração</a:t>
            </a:r>
            <a:r>
              <a:rPr lang="en-US" altLang="en-US" sz="2000" b="1" dirty="0">
                <a:solidFill>
                  <a:srgbClr val="800080"/>
                </a:solidFill>
                <a:latin typeface="Times New Roman" panose="02020603050405020304" pitchFamily="18" charset="0"/>
                <a:sym typeface="MT Symbol" pitchFamily="82" charset="2"/>
              </a:rPr>
              <a:t>), o </a:t>
            </a:r>
            <a:r>
              <a:rPr lang="en-US" altLang="en-US" sz="2000" b="1" dirty="0" err="1">
                <a:solidFill>
                  <a:srgbClr val="800080"/>
                </a:solidFill>
                <a:latin typeface="Times New Roman" panose="02020603050405020304" pitchFamily="18" charset="0"/>
                <a:sym typeface="MT Symbol" pitchFamily="82" charset="2"/>
              </a:rPr>
              <a:t>que</a:t>
            </a:r>
            <a:r>
              <a:rPr lang="en-US" altLang="en-US" sz="2000" b="1" dirty="0">
                <a:solidFill>
                  <a:srgbClr val="800080"/>
                </a:solidFill>
                <a:latin typeface="Times New Roman" panose="02020603050405020304" pitchFamily="18" charset="0"/>
                <a:sym typeface="MT Symbol" pitchFamily="82" charset="2"/>
              </a:rPr>
              <a:t> </a:t>
            </a:r>
            <a:r>
              <a:rPr lang="en-US" altLang="en-US" sz="2000" b="1" dirty="0" err="1">
                <a:solidFill>
                  <a:srgbClr val="800080"/>
                </a:solidFill>
                <a:latin typeface="Times New Roman" panose="02020603050405020304" pitchFamily="18" charset="0"/>
                <a:sym typeface="MT Symbol" pitchFamily="82" charset="2"/>
              </a:rPr>
              <a:t>não</a:t>
            </a:r>
            <a:r>
              <a:rPr lang="en-US" altLang="en-US" sz="2000" b="1" dirty="0">
                <a:solidFill>
                  <a:srgbClr val="800080"/>
                </a:solidFill>
                <a:latin typeface="Times New Roman" panose="02020603050405020304" pitchFamily="18" charset="0"/>
                <a:sym typeface="MT Symbol" pitchFamily="82" charset="2"/>
              </a:rPr>
              <a:t> era </a:t>
            </a:r>
            <a:r>
              <a:rPr lang="en-US" altLang="en-US" sz="2000" b="1" dirty="0" err="1">
                <a:solidFill>
                  <a:srgbClr val="800080"/>
                </a:solidFill>
                <a:latin typeface="Times New Roman" panose="02020603050405020304" pitchFamily="18" charset="0"/>
                <a:sym typeface="MT Symbol" pitchFamily="82" charset="2"/>
              </a:rPr>
              <a:t>observado</a:t>
            </a:r>
            <a:r>
              <a:rPr lang="en-US" altLang="en-US" sz="2000" b="1" dirty="0">
                <a:solidFill>
                  <a:srgbClr val="800080"/>
                </a:solidFill>
                <a:latin typeface="Times New Roman" panose="02020603050405020304" pitchFamily="18" charset="0"/>
                <a:sym typeface="MT Symbol" pitchFamily="82" charset="2"/>
              </a:rPr>
              <a:t> para a </a:t>
            </a:r>
            <a:r>
              <a:rPr lang="en-US" altLang="en-US" sz="2000" b="1" dirty="0" err="1">
                <a:solidFill>
                  <a:srgbClr val="800080"/>
                </a:solidFill>
                <a:latin typeface="Times New Roman" panose="02020603050405020304" pitchFamily="18" charset="0"/>
                <a:sym typeface="MT Symbol" pitchFamily="82" charset="2"/>
              </a:rPr>
              <a:t>luz</a:t>
            </a:r>
            <a:r>
              <a:rPr lang="en-US" altLang="en-US" sz="2000" b="1" dirty="0">
                <a:solidFill>
                  <a:srgbClr val="800080"/>
                </a:solidFill>
                <a:latin typeface="Times New Roman" panose="02020603050405020304" pitchFamily="18" charset="0"/>
                <a:sym typeface="MT Symbol" pitchFamily="82" charset="2"/>
              </a:rPr>
              <a:t>.</a:t>
            </a:r>
          </a:p>
        </p:txBody>
      </p:sp>
      <p:pic>
        <p:nvPicPr>
          <p:cNvPr id="51205" name="Picture 5" descr="Fermat-Reflection"/>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31487" y="2279362"/>
            <a:ext cx="3813175" cy="3978275"/>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51206" name="Picture 6" descr="Fermat-Refraction"/>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738688" y="2566988"/>
            <a:ext cx="3778250" cy="4291012"/>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51207" name="Text Box 7"/>
          <p:cNvSpPr txBox="1">
            <a:spLocks noChangeArrowheads="1"/>
          </p:cNvSpPr>
          <p:nvPr/>
        </p:nvSpPr>
        <p:spPr bwMode="auto">
          <a:xfrm>
            <a:off x="582613" y="2027238"/>
            <a:ext cx="2319337" cy="396875"/>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a:solidFill>
                  <a:srgbClr val="800080"/>
                </a:solidFill>
                <a:latin typeface="Times New Roman" panose="02020603050405020304" pitchFamily="18" charset="0"/>
              </a:rPr>
              <a:t>Reflexão</a:t>
            </a:r>
          </a:p>
        </p:txBody>
      </p:sp>
      <p:sp>
        <p:nvSpPr>
          <p:cNvPr id="51208" name="Text Box 8"/>
          <p:cNvSpPr txBox="1">
            <a:spLocks noChangeArrowheads="1"/>
          </p:cNvSpPr>
          <p:nvPr/>
        </p:nvSpPr>
        <p:spPr bwMode="auto">
          <a:xfrm>
            <a:off x="5929313" y="2020888"/>
            <a:ext cx="2319337" cy="396875"/>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a:solidFill>
                  <a:srgbClr val="800080"/>
                </a:solidFill>
                <a:latin typeface="Times New Roman" panose="02020603050405020304" pitchFamily="18" charset="0"/>
              </a:rPr>
              <a:t>Refração</a:t>
            </a:r>
          </a:p>
        </p:txBody>
      </p:sp>
      <p:sp>
        <p:nvSpPr>
          <p:cNvPr id="51209" name="Text Box 9"/>
          <p:cNvSpPr txBox="1">
            <a:spLocks noChangeArrowheads="1"/>
          </p:cNvSpPr>
          <p:nvPr/>
        </p:nvSpPr>
        <p:spPr bwMode="auto">
          <a:xfrm>
            <a:off x="431800" y="5837238"/>
            <a:ext cx="2319338" cy="396875"/>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a:solidFill>
                  <a:srgbClr val="800080"/>
                </a:solidFill>
                <a:latin typeface="Times New Roman" panose="02020603050405020304" pitchFamily="18" charset="0"/>
              </a:rPr>
              <a:t>p</a:t>
            </a:r>
            <a:r>
              <a:rPr lang="en-US" altLang="en-US" sz="2000" b="1" baseline="-25000">
                <a:solidFill>
                  <a:srgbClr val="800080"/>
                </a:solidFill>
                <a:latin typeface="Times New Roman" panose="02020603050405020304" pitchFamily="18" charset="0"/>
              </a:rPr>
              <a:t>1 </a:t>
            </a:r>
            <a:r>
              <a:rPr lang="en-US" altLang="en-US" sz="2000" b="1" baseline="30000">
                <a:solidFill>
                  <a:srgbClr val="800080"/>
                </a:solidFill>
                <a:latin typeface="Gloucester MT Extra Condensed" panose="02030808020601010101" pitchFamily="18" charset="0"/>
              </a:rPr>
              <a:t>∕ ∕ </a:t>
            </a:r>
            <a:r>
              <a:rPr lang="en-US" altLang="en-US" sz="2000" b="1">
                <a:solidFill>
                  <a:srgbClr val="800080"/>
                </a:solidFill>
                <a:latin typeface="Gloucester MT Extra Condensed" panose="02030808020601010101" pitchFamily="18" charset="0"/>
              </a:rPr>
              <a:t> = </a:t>
            </a:r>
            <a:r>
              <a:rPr lang="en-US" altLang="en-US" sz="2000" b="1">
                <a:solidFill>
                  <a:srgbClr val="800080"/>
                </a:solidFill>
                <a:latin typeface="Times New Roman" panose="02020603050405020304" pitchFamily="18" charset="0"/>
              </a:rPr>
              <a:t>p</a:t>
            </a:r>
            <a:r>
              <a:rPr lang="en-US" altLang="en-US" sz="2000" b="1" baseline="-25000">
                <a:solidFill>
                  <a:srgbClr val="800080"/>
                </a:solidFill>
                <a:latin typeface="Times New Roman" panose="02020603050405020304" pitchFamily="18" charset="0"/>
              </a:rPr>
              <a:t>2 </a:t>
            </a:r>
            <a:r>
              <a:rPr lang="en-US" altLang="en-US" sz="2000" b="1" baseline="30000">
                <a:solidFill>
                  <a:srgbClr val="800080"/>
                </a:solidFill>
                <a:latin typeface="Gloucester MT Extra Condensed" panose="02030808020601010101" pitchFamily="18" charset="0"/>
              </a:rPr>
              <a:t>∕ ∕</a:t>
            </a:r>
          </a:p>
        </p:txBody>
      </p:sp>
      <p:sp>
        <p:nvSpPr>
          <p:cNvPr id="51210" name="Text Box 10"/>
          <p:cNvSpPr txBox="1">
            <a:spLocks noChangeArrowheads="1"/>
          </p:cNvSpPr>
          <p:nvPr/>
        </p:nvSpPr>
        <p:spPr bwMode="auto">
          <a:xfrm>
            <a:off x="6824663" y="2611438"/>
            <a:ext cx="2319337" cy="1311275"/>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dirty="0">
                <a:solidFill>
                  <a:srgbClr val="800080"/>
                </a:solidFill>
                <a:latin typeface="Times New Roman" panose="02020603050405020304" pitchFamily="18" charset="0"/>
              </a:rPr>
              <a:t>p</a:t>
            </a:r>
            <a:r>
              <a:rPr lang="en-US" altLang="en-US" sz="2000" b="1" baseline="-25000" dirty="0">
                <a:solidFill>
                  <a:srgbClr val="800080"/>
                </a:solidFill>
                <a:latin typeface="Times New Roman" panose="02020603050405020304" pitchFamily="18" charset="0"/>
              </a:rPr>
              <a:t>1 </a:t>
            </a:r>
            <a:r>
              <a:rPr lang="en-US" altLang="en-US" sz="2000" b="1" baseline="30000" dirty="0">
                <a:solidFill>
                  <a:srgbClr val="800080"/>
                </a:solidFill>
                <a:latin typeface="Gloucester MT Extra Condensed" panose="02030808020601010101" pitchFamily="18" charset="0"/>
              </a:rPr>
              <a:t>∕ ∕ </a:t>
            </a:r>
            <a:r>
              <a:rPr lang="en-US" altLang="en-US" sz="2000" b="1" dirty="0">
                <a:solidFill>
                  <a:srgbClr val="800080"/>
                </a:solidFill>
                <a:latin typeface="Gloucester MT Extra Condensed" panose="02030808020601010101" pitchFamily="18" charset="0"/>
              </a:rPr>
              <a:t> = </a:t>
            </a:r>
            <a:r>
              <a:rPr lang="en-US" altLang="en-US" sz="2000" b="1" dirty="0">
                <a:solidFill>
                  <a:srgbClr val="800080"/>
                </a:solidFill>
                <a:latin typeface="Times New Roman" panose="02020603050405020304" pitchFamily="18" charset="0"/>
              </a:rPr>
              <a:t>p</a:t>
            </a:r>
            <a:r>
              <a:rPr lang="en-US" altLang="en-US" sz="2000" b="1" baseline="-25000" dirty="0">
                <a:solidFill>
                  <a:srgbClr val="800080"/>
                </a:solidFill>
                <a:latin typeface="Times New Roman" panose="02020603050405020304" pitchFamily="18" charset="0"/>
              </a:rPr>
              <a:t>2 </a:t>
            </a:r>
            <a:r>
              <a:rPr lang="en-US" altLang="en-US" sz="2000" b="1" baseline="30000" dirty="0">
                <a:solidFill>
                  <a:srgbClr val="800080"/>
                </a:solidFill>
                <a:latin typeface="Gloucester MT Extra Condensed" panose="02030808020601010101" pitchFamily="18" charset="0"/>
              </a:rPr>
              <a:t>∕ ∕</a:t>
            </a:r>
            <a:endParaRPr lang="en-US" altLang="en-US" sz="2000" b="1" dirty="0">
              <a:solidFill>
                <a:srgbClr val="800080"/>
              </a:solidFill>
              <a:latin typeface="Gloucester MT Extra Condensed" panose="02030808020601010101" pitchFamily="18" charset="0"/>
            </a:endParaRPr>
          </a:p>
          <a:p>
            <a:pPr algn="ctr">
              <a:spcBef>
                <a:spcPct val="50000"/>
              </a:spcBef>
            </a:pPr>
            <a:endParaRPr lang="en-US" altLang="en-US" sz="2000" b="1" dirty="0">
              <a:solidFill>
                <a:srgbClr val="800080"/>
              </a:solidFill>
              <a:latin typeface="Gloucester MT Extra Condensed" panose="02030808020601010101" pitchFamily="18" charset="0"/>
              <a:sym typeface="MT Symbol" pitchFamily="82" charset="2"/>
            </a:endParaRPr>
          </a:p>
          <a:p>
            <a:pPr algn="ctr">
              <a:spcBef>
                <a:spcPct val="50000"/>
              </a:spcBef>
            </a:pPr>
            <a:r>
              <a:rPr lang="en-US" altLang="en-US" sz="2000" b="1" dirty="0">
                <a:solidFill>
                  <a:srgbClr val="800080"/>
                </a:solidFill>
                <a:latin typeface="Times New Roman" panose="02020603050405020304" pitchFamily="18" charset="0"/>
                <a:sym typeface="MT Symbol" pitchFamily="82" charset="2"/>
              </a:rPr>
              <a:t>p</a:t>
            </a:r>
            <a:r>
              <a:rPr lang="en-US" altLang="en-US" sz="2000" b="1" baseline="-25000" dirty="0">
                <a:solidFill>
                  <a:srgbClr val="800080"/>
                </a:solidFill>
                <a:latin typeface="Times New Roman" panose="02020603050405020304" pitchFamily="18" charset="0"/>
                <a:sym typeface="MT Symbol" pitchFamily="82" charset="2"/>
              </a:rPr>
              <a:t>2 </a:t>
            </a:r>
            <a:r>
              <a:rPr lang="en-US" altLang="en-US" sz="2000" b="1" dirty="0">
                <a:solidFill>
                  <a:srgbClr val="800080"/>
                </a:solidFill>
                <a:latin typeface="Times New Roman" panose="02020603050405020304" pitchFamily="18" charset="0"/>
                <a:sym typeface="MT Symbol" pitchFamily="82" charset="2"/>
              </a:rPr>
              <a:t> &gt; p</a:t>
            </a:r>
            <a:r>
              <a:rPr lang="en-US" altLang="en-US" sz="2000" b="1" baseline="-25000" dirty="0">
                <a:solidFill>
                  <a:srgbClr val="800080"/>
                </a:solidFill>
                <a:latin typeface="Times New Roman" panose="02020603050405020304" pitchFamily="18" charset="0"/>
                <a:sym typeface="MT Symbol" pitchFamily="82" charset="2"/>
              </a:rPr>
              <a:t>1 </a:t>
            </a:r>
            <a:r>
              <a:rPr lang="en-US" altLang="en-US" sz="2000" b="1" dirty="0">
                <a:solidFill>
                  <a:srgbClr val="800080"/>
                </a:solidFill>
                <a:latin typeface="Times New Roman" panose="02020603050405020304" pitchFamily="18" charset="0"/>
                <a:sym typeface="MT Symbol" pitchFamily="82" charset="2"/>
              </a:rPr>
              <a:t> ; v</a:t>
            </a:r>
            <a:r>
              <a:rPr lang="en-US" altLang="en-US" sz="2000" b="1" baseline="-25000" dirty="0">
                <a:solidFill>
                  <a:srgbClr val="800080"/>
                </a:solidFill>
                <a:latin typeface="Times New Roman" panose="02020603050405020304" pitchFamily="18" charset="0"/>
                <a:sym typeface="MT Symbol" pitchFamily="82" charset="2"/>
              </a:rPr>
              <a:t>2 </a:t>
            </a:r>
            <a:r>
              <a:rPr lang="en-US" altLang="en-US" sz="2000" b="1" dirty="0">
                <a:solidFill>
                  <a:srgbClr val="800080"/>
                </a:solidFill>
                <a:latin typeface="Times New Roman" panose="02020603050405020304" pitchFamily="18" charset="0"/>
                <a:sym typeface="MT Symbol" pitchFamily="82" charset="2"/>
              </a:rPr>
              <a:t> &gt; v</a:t>
            </a:r>
            <a:r>
              <a:rPr lang="en-US" altLang="en-US" sz="2000" b="1" baseline="-25000" dirty="0">
                <a:solidFill>
                  <a:srgbClr val="800080"/>
                </a:solidFill>
                <a:latin typeface="Times New Roman" panose="02020603050405020304" pitchFamily="18" charset="0"/>
                <a:sym typeface="MT Symbol" pitchFamily="82" charset="2"/>
              </a:rPr>
              <a:t>1</a:t>
            </a:r>
          </a:p>
        </p:txBody>
      </p:sp>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contentPart p14:bwMode="auto" r:id="rId4">
            <p14:nvContentPartPr>
              <p14:cNvPr id="19" name="Ink 19">
                <a:extLst>
                  <a:ext uri="{FF2B5EF4-FFF2-40B4-BE49-F238E27FC236}">
                    <a16:creationId xmlns:a16="http://schemas.microsoft.com/office/drawing/2014/main" id="{F8B4CF3C-9E0B-DD41-B98B-BCEA71681574}"/>
                  </a:ext>
                </a:extLst>
              </p14:cNvPr>
              <p14:cNvContentPartPr/>
              <p14:nvPr/>
            </p14:nvContentPartPr>
            <p14:xfrm>
              <a:off x="8613469" y="969664"/>
              <a:ext cx="199080" cy="86760"/>
            </p14:xfrm>
          </p:contentPart>
        </mc:Choice>
        <mc:Fallback>
          <p:pic>
            <p:nvPicPr>
              <p:cNvPr id="19" name="Ink 19">
                <a:extLst>
                  <a:ext uri="{FF2B5EF4-FFF2-40B4-BE49-F238E27FC236}">
                    <a16:creationId xmlns:a="http://schemas.openxmlformats.org/drawingml/2006/main" xmlns:r="http://schemas.openxmlformats.org/officeDocument/2006/relationships" xmlns:p="http://schemas.openxmlformats.org/presentationml/2006/main" xmlns:mc="http://schemas.openxmlformats.org/markup-compatibility/2006" xmlns:p14="http://schemas.microsoft.com/office/powerpoint/2010/main" xmlns="" xmlns:a16="http://schemas.microsoft.com/office/drawing/2014/main" xmlns:mv="urn:schemas-microsoft-com:mac:vml" id="{F8B4CF3C-9E0B-DD41-B98B-BCEA71681574}"/>
                  </a:ext>
                </a:extLst>
              </p:cNvPr>
              <p:cNvPicPr/>
              <p:nvPr/>
            </p:nvPicPr>
            <p:blipFill>
              <a:blip r:embed="rId5"/>
              <a:stretch>
                <a:fillRect/>
              </a:stretch>
            </p:blipFill>
            <p:spPr>
              <a:xfrm>
                <a:off x="8597989" y="954248"/>
                <a:ext cx="229680" cy="117234"/>
              </a:xfrm>
              <a:prstGeom prst="rect">
                <a:avLst/>
              </a:prstGeom>
            </p:spPr>
          </p:pic>
        </mc:Fallback>
      </mc:AlternateContent>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contentPart p14:bwMode="auto" r:id="rId6">
            <p14:nvContentPartPr>
              <p14:cNvPr id="24" name="Ink 24">
                <a:extLst>
                  <a:ext uri="{FF2B5EF4-FFF2-40B4-BE49-F238E27FC236}">
                    <a16:creationId xmlns:a16="http://schemas.microsoft.com/office/drawing/2014/main" id="{C3789252-6A7B-444E-9063-96A0679A67CC}"/>
                  </a:ext>
                </a:extLst>
              </p14:cNvPr>
              <p14:cNvContentPartPr/>
              <p14:nvPr/>
            </p14:nvContentPartPr>
            <p14:xfrm>
              <a:off x="7883542" y="3108090"/>
              <a:ext cx="157680" cy="287280"/>
            </p14:xfrm>
          </p:contentPart>
        </mc:Choice>
        <mc:Fallback>
          <p:pic>
            <p:nvPicPr>
              <p:cNvPr id="24" name="Ink 24">
                <a:extLst>
                  <a:ext uri="{FF2B5EF4-FFF2-40B4-BE49-F238E27FC236}">
                    <a16:creationId xmlns:a="http://schemas.openxmlformats.org/drawingml/2006/main" xmlns:r="http://schemas.openxmlformats.org/officeDocument/2006/relationships" xmlns:p="http://schemas.openxmlformats.org/presentationml/2006/main" xmlns:mc="http://schemas.openxmlformats.org/markup-compatibility/2006" xmlns:p14="http://schemas.microsoft.com/office/powerpoint/2010/main" xmlns="" xmlns:a16="http://schemas.microsoft.com/office/drawing/2014/main" xmlns:mv="urn:schemas-microsoft-com:mac:vml" id="{C3789252-6A7B-444E-9063-96A0679A67CC}"/>
                  </a:ext>
                </a:extLst>
              </p:cNvPr>
              <p:cNvPicPr/>
              <p:nvPr/>
            </p:nvPicPr>
            <p:blipFill>
              <a:blip r:embed="rId7"/>
              <a:stretch>
                <a:fillRect/>
              </a:stretch>
            </p:blipFill>
            <p:spPr>
              <a:xfrm>
                <a:off x="7868027" y="3092591"/>
                <a:ext cx="188350" cy="317918"/>
              </a:xfrm>
              <a:prstGeom prst="rect">
                <a:avLst/>
              </a:prstGeom>
            </p:spPr>
          </p:pic>
        </mc:Fallback>
      </mc:AlternateContent>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304069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2"/>
          <p:cNvGrpSpPr>
            <a:grpSpLocks/>
          </p:cNvGrpSpPr>
          <p:nvPr/>
        </p:nvGrpSpPr>
        <p:grpSpPr bwMode="auto">
          <a:xfrm>
            <a:off x="80293" y="1822450"/>
            <a:ext cx="6515100" cy="2686050"/>
            <a:chOff x="1656" y="912"/>
            <a:chExt cx="4104" cy="1692"/>
          </a:xfrm>
        </p:grpSpPr>
        <p:pic>
          <p:nvPicPr>
            <p:cNvPr id="81923" name="Picture 3"/>
            <p:cNvPicPr>
              <a:picLocks noChangeAspect="1" noChangeArrowheads="1"/>
            </p:cNvPicPr>
            <p:nvPr/>
          </p:nvPicPr>
          <p:blipFill>
            <a:blip r:embed="rId3"/>
            <a:srcRect/>
            <a:stretch>
              <a:fillRect/>
            </a:stretch>
          </p:blipFill>
          <p:spPr bwMode="auto">
            <a:xfrm>
              <a:off x="1656" y="912"/>
              <a:ext cx="4104" cy="1692"/>
            </a:xfrm>
            <a:prstGeom prst="rect">
              <a:avLst/>
            </a:prstGeom>
            <a:noFill/>
            <a:ln w="9525">
              <a:noFill/>
              <a:miter lim="800000"/>
              <a:headEnd/>
              <a:tailEnd/>
            </a:ln>
            <a:effectLst/>
          </p:spPr>
        </p:pic>
        <p:sp>
          <p:nvSpPr>
            <p:cNvPr id="81924" name="Line 4"/>
            <p:cNvSpPr>
              <a:spLocks noChangeShapeType="1"/>
            </p:cNvSpPr>
            <p:nvPr/>
          </p:nvSpPr>
          <p:spPr bwMode="auto">
            <a:xfrm>
              <a:off x="2640" y="1410"/>
              <a:ext cx="1824" cy="0"/>
            </a:xfrm>
            <a:prstGeom prst="line">
              <a:avLst/>
            </a:prstGeom>
            <a:noFill/>
            <a:ln w="28575">
              <a:solidFill>
                <a:srgbClr val="FF3300"/>
              </a:solidFill>
              <a:round/>
              <a:headEnd/>
              <a:tailEnd/>
            </a:ln>
            <a:effectLst/>
          </p:spPr>
          <p:txBody>
            <a:bodyPr wrap="none" anchor="ctr">
              <a:prstTxWarp prst="textNoShape">
                <a:avLst/>
              </a:prstTxWarp>
            </a:bodyPr>
            <a:lstStyle/>
            <a:p>
              <a:endParaRPr lang="en-US">
                <a:solidFill>
                  <a:srgbClr val="000000"/>
                </a:solidFill>
                <a:latin typeface="Arial" pitchFamily="-109" charset="0"/>
              </a:endParaRPr>
            </a:p>
          </p:txBody>
        </p:sp>
        <p:sp>
          <p:nvSpPr>
            <p:cNvPr id="81925" name="Line 5"/>
            <p:cNvSpPr>
              <a:spLocks noChangeShapeType="1"/>
            </p:cNvSpPr>
            <p:nvPr/>
          </p:nvSpPr>
          <p:spPr bwMode="auto">
            <a:xfrm rot="-5400000">
              <a:off x="3159" y="1671"/>
              <a:ext cx="534" cy="0"/>
            </a:xfrm>
            <a:prstGeom prst="line">
              <a:avLst/>
            </a:prstGeom>
            <a:noFill/>
            <a:ln w="28575">
              <a:solidFill>
                <a:srgbClr val="FF3300"/>
              </a:solidFill>
              <a:round/>
              <a:headEnd/>
              <a:tailEnd/>
            </a:ln>
            <a:effectLst/>
          </p:spPr>
          <p:txBody>
            <a:bodyPr wrap="none" anchor="ctr">
              <a:prstTxWarp prst="textNoShape">
                <a:avLst/>
              </a:prstTxWarp>
            </a:bodyPr>
            <a:lstStyle/>
            <a:p>
              <a:endParaRPr lang="en-US">
                <a:solidFill>
                  <a:srgbClr val="000000"/>
                </a:solidFill>
                <a:latin typeface="Arial" pitchFamily="-109" charset="0"/>
              </a:endParaRPr>
            </a:p>
          </p:txBody>
        </p:sp>
      </p:grpSp>
      <p:sp>
        <p:nvSpPr>
          <p:cNvPr id="81926" name="Rectangle 6"/>
          <p:cNvSpPr>
            <a:spLocks noGrp="1" noChangeArrowheads="1"/>
          </p:cNvSpPr>
          <p:nvPr>
            <p:ph type="title"/>
          </p:nvPr>
        </p:nvSpPr>
        <p:spPr/>
        <p:txBody>
          <a:bodyPr/>
          <a:lstStyle/>
          <a:p>
            <a:r>
              <a:rPr lang="fr-FR"/>
              <a:t>Kimble, Dagenais, Mandel 1977</a:t>
            </a:r>
          </a:p>
        </p:txBody>
      </p:sp>
      <p:pic>
        <p:nvPicPr>
          <p:cNvPr id="81927" name="Picture 7" descr="Kimble"/>
          <p:cNvPicPr>
            <a:picLocks noGrp="1" noChangeAspect="1" noChangeArrowheads="1"/>
          </p:cNvPicPr>
          <p:nvPr>
            <p:ph sz="half" idx="1"/>
          </p:nvPr>
        </p:nvPicPr>
        <p:blipFill>
          <a:blip r:embed="rId4"/>
          <a:srcRect/>
          <a:stretch>
            <a:fillRect/>
          </a:stretch>
        </p:blipFill>
        <p:spPr>
          <a:xfrm>
            <a:off x="323850" y="692150"/>
            <a:ext cx="850900" cy="1295400"/>
          </a:xfrm>
          <a:noFill/>
          <a:ln/>
        </p:spPr>
      </p:pic>
      <p:pic>
        <p:nvPicPr>
          <p:cNvPr id="81928" name="Picture 8" descr="Dagenais"/>
          <p:cNvPicPr>
            <a:picLocks noGrp="1" noChangeAspect="1" noChangeArrowheads="1"/>
          </p:cNvPicPr>
          <p:nvPr>
            <p:ph sz="quarter" idx="2"/>
          </p:nvPr>
        </p:nvPicPr>
        <p:blipFill>
          <a:blip r:embed="rId5"/>
          <a:srcRect/>
          <a:stretch>
            <a:fillRect/>
          </a:stretch>
        </p:blipFill>
        <p:spPr>
          <a:xfrm>
            <a:off x="1692275" y="765175"/>
            <a:ext cx="1028700" cy="1206500"/>
          </a:xfrm>
          <a:noFill/>
          <a:ln/>
        </p:spPr>
      </p:pic>
      <p:sp>
        <p:nvSpPr>
          <p:cNvPr id="81929" name="Text Box 9"/>
          <p:cNvSpPr txBox="1">
            <a:spLocks noChangeArrowheads="1"/>
          </p:cNvSpPr>
          <p:nvPr/>
        </p:nvSpPr>
        <p:spPr bwMode="auto">
          <a:xfrm>
            <a:off x="41275" y="4724400"/>
            <a:ext cx="9102725" cy="822325"/>
          </a:xfrm>
          <a:prstGeom prst="rect">
            <a:avLst/>
          </a:prstGeom>
          <a:noFill/>
          <a:ln w="9525">
            <a:noFill/>
            <a:miter lim="800000"/>
            <a:headEnd/>
            <a:tailEnd/>
          </a:ln>
          <a:effectLst/>
        </p:spPr>
        <p:txBody>
          <a:bodyPr>
            <a:prstTxWarp prst="textNoShape">
              <a:avLst/>
            </a:prstTxWarp>
            <a:spAutoFit/>
          </a:bodyPr>
          <a:lstStyle/>
          <a:p>
            <a:pPr algn="ctr" eaLnBrk="0" hangingPunct="0"/>
            <a:r>
              <a:rPr lang="fr-FR" sz="2400" i="1">
                <a:solidFill>
                  <a:srgbClr val="00CC66"/>
                </a:solidFill>
                <a:latin typeface="Tahoma"/>
              </a:rPr>
              <a:t>Taxa de coincidências incompatível com</a:t>
            </a:r>
          </a:p>
          <a:p>
            <a:pPr algn="ctr" eaLnBrk="0" hangingPunct="0"/>
            <a:r>
              <a:rPr lang="fr-FR" sz="2400" i="1">
                <a:solidFill>
                  <a:srgbClr val="00CC66"/>
                </a:solidFill>
                <a:latin typeface="Tahoma"/>
              </a:rPr>
              <a:t>previsão semclássica</a:t>
            </a:r>
          </a:p>
        </p:txBody>
      </p:sp>
      <p:pic>
        <p:nvPicPr>
          <p:cNvPr id="81930" name="Picture 10" descr="Mandel"/>
          <p:cNvPicPr>
            <a:picLocks noGrp="1" noChangeAspect="1" noChangeArrowheads="1"/>
          </p:cNvPicPr>
          <p:nvPr>
            <p:ph sz="quarter" idx="3"/>
          </p:nvPr>
        </p:nvPicPr>
        <p:blipFill>
          <a:blip r:embed="rId6"/>
          <a:srcRect/>
          <a:stretch>
            <a:fillRect/>
          </a:stretch>
        </p:blipFill>
        <p:spPr>
          <a:xfrm>
            <a:off x="3419475" y="692150"/>
            <a:ext cx="850900" cy="1282700"/>
          </a:xfrm>
          <a:noFill/>
          <a:ln/>
        </p:spPr>
      </p:pic>
      <p:sp>
        <p:nvSpPr>
          <p:cNvPr id="81931" name="Text Box 11"/>
          <p:cNvSpPr txBox="1">
            <a:spLocks noChangeArrowheads="1"/>
          </p:cNvSpPr>
          <p:nvPr/>
        </p:nvSpPr>
        <p:spPr bwMode="auto">
          <a:xfrm>
            <a:off x="827088" y="5924550"/>
            <a:ext cx="7680325" cy="822325"/>
          </a:xfrm>
          <a:prstGeom prst="rect">
            <a:avLst/>
          </a:prstGeom>
          <a:noFill/>
          <a:ln w="9525">
            <a:noFill/>
            <a:miter lim="800000"/>
            <a:headEnd/>
            <a:tailEnd/>
          </a:ln>
          <a:effectLst/>
        </p:spPr>
        <p:txBody>
          <a:bodyPr wrap="none">
            <a:prstTxWarp prst="textNoShape">
              <a:avLst/>
            </a:prstTxWarp>
            <a:spAutoFit/>
          </a:bodyPr>
          <a:lstStyle/>
          <a:p>
            <a:pPr eaLnBrk="0" hangingPunct="0"/>
            <a:r>
              <a:rPr lang="fr-FR" sz="2400" b="1">
                <a:solidFill>
                  <a:srgbClr val="3333CC"/>
                </a:solidFill>
                <a:latin typeface="Tahoma"/>
              </a:rPr>
              <a:t>Primeira evidência direta de propagação livre de </a:t>
            </a:r>
          </a:p>
          <a:p>
            <a:pPr eaLnBrk="0" hangingPunct="0"/>
            <a:r>
              <a:rPr lang="fr-FR" sz="2400" b="1">
                <a:solidFill>
                  <a:srgbClr val="3333CC"/>
                </a:solidFill>
                <a:latin typeface="Tahoma"/>
              </a:rPr>
              <a:t>um fóton !</a:t>
            </a:r>
          </a:p>
        </p:txBody>
      </p:sp>
      <p:pic>
        <p:nvPicPr>
          <p:cNvPr id="12" name="Picture 11"/>
          <p:cNvPicPr>
            <a:picLocks noChangeAspect="1"/>
          </p:cNvPicPr>
          <p:nvPr/>
        </p:nvPicPr>
        <p:blipFill>
          <a:blip r:embed="rId7"/>
          <a:stretch>
            <a:fillRect/>
          </a:stretch>
        </p:blipFill>
        <p:spPr>
          <a:xfrm>
            <a:off x="5493440" y="1634932"/>
            <a:ext cx="3650560" cy="30894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1929"/>
                                        </p:tgtEl>
                                        <p:attrNameLst>
                                          <p:attrName>style.visibility</p:attrName>
                                        </p:attrNameLst>
                                      </p:cBhvr>
                                      <p:to>
                                        <p:strVal val="visible"/>
                                      </p:to>
                                    </p:set>
                                    <p:animEffect transition="in" filter="fade">
                                      <p:cBhvr>
                                        <p:cTn id="11" dur="500"/>
                                        <p:tgtEl>
                                          <p:spTgt spid="8192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19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9" grpId="0"/>
      <p:bldP spid="81931" grpId="0"/>
    </p:bld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7042" name="Text Box 2"/>
          <p:cNvSpPr txBox="1">
            <a:spLocks noChangeArrowheads="1"/>
          </p:cNvSpPr>
          <p:nvPr/>
        </p:nvSpPr>
        <p:spPr bwMode="auto">
          <a:xfrm>
            <a:off x="2263775" y="69850"/>
            <a:ext cx="4416425" cy="579438"/>
          </a:xfrm>
          <a:prstGeom prst="rect">
            <a:avLst/>
          </a:prstGeom>
          <a:noFill/>
          <a:ln w="9525">
            <a:noFill/>
            <a:miter lim="800000"/>
            <a:headEnd/>
            <a:tailEnd/>
          </a:ln>
          <a:effectLst/>
        </p:spPr>
        <p:txBody>
          <a:bodyPr>
            <a:prstTxWarp prst="textNoShape">
              <a:avLst/>
            </a:prstTxWarp>
            <a:spAutoFit/>
          </a:bodyPr>
          <a:lstStyle/>
          <a:p>
            <a:pPr algn="ctr" eaLnBrk="0" hangingPunct="0">
              <a:spcBef>
                <a:spcPct val="50000"/>
              </a:spcBef>
            </a:pPr>
            <a:r>
              <a:rPr lang="en-US" sz="3200" b="1">
                <a:latin typeface="Times New Roman" pitchFamily="-106" charset="0"/>
              </a:rPr>
              <a:t>Experiência</a:t>
            </a:r>
            <a:r>
              <a:rPr lang="pt-BR" sz="3200" b="1">
                <a:latin typeface="Times New Roman" pitchFamily="-106" charset="0"/>
              </a:rPr>
              <a:t> de Paris</a:t>
            </a:r>
            <a:endParaRPr lang="en-US" sz="3200" b="1">
              <a:latin typeface="Times New Roman" pitchFamily="-106" charset="0"/>
            </a:endParaRPr>
          </a:p>
        </p:txBody>
      </p:sp>
      <p:sp>
        <p:nvSpPr>
          <p:cNvPr id="87043" name="Line 3"/>
          <p:cNvSpPr>
            <a:spLocks noChangeShapeType="1"/>
          </p:cNvSpPr>
          <p:nvPr/>
        </p:nvSpPr>
        <p:spPr bwMode="auto">
          <a:xfrm>
            <a:off x="2638425" y="603250"/>
            <a:ext cx="3676650" cy="0"/>
          </a:xfrm>
          <a:prstGeom prst="line">
            <a:avLst/>
          </a:prstGeom>
          <a:noFill/>
          <a:ln w="38100">
            <a:solidFill>
              <a:srgbClr val="FF0000"/>
            </a:solidFill>
            <a:round/>
            <a:headEnd/>
            <a:tailEnd/>
          </a:ln>
          <a:effectLst/>
        </p:spPr>
        <p:txBody>
          <a:bodyPr wrap="none" anchor="ctr">
            <a:prstTxWarp prst="textNoShape">
              <a:avLst/>
            </a:prstTxWarp>
          </a:bodyPr>
          <a:lstStyle/>
          <a:p>
            <a:endParaRPr lang="en-US"/>
          </a:p>
        </p:txBody>
      </p:sp>
      <p:pic>
        <p:nvPicPr>
          <p:cNvPr id="87044" name="Picture 4" descr="setart"/>
          <p:cNvPicPr>
            <a:picLocks noChangeAspect="1" noChangeArrowheads="1"/>
          </p:cNvPicPr>
          <p:nvPr/>
        </p:nvPicPr>
        <p:blipFill>
          <a:blip r:embed="rId2"/>
          <a:srcRect/>
          <a:stretch>
            <a:fillRect/>
          </a:stretch>
        </p:blipFill>
        <p:spPr bwMode="auto">
          <a:xfrm>
            <a:off x="0" y="1017588"/>
            <a:ext cx="9144000" cy="5849937"/>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1138" name="Text Box 2"/>
          <p:cNvSpPr txBox="1">
            <a:spLocks noChangeArrowheads="1"/>
          </p:cNvSpPr>
          <p:nvPr/>
        </p:nvSpPr>
        <p:spPr bwMode="auto">
          <a:xfrm>
            <a:off x="1089025" y="55563"/>
            <a:ext cx="7013575" cy="579437"/>
          </a:xfrm>
          <a:prstGeom prst="rect">
            <a:avLst/>
          </a:prstGeom>
          <a:noFill/>
          <a:ln w="9525">
            <a:noFill/>
            <a:miter lim="800000"/>
            <a:headEnd/>
            <a:tailEnd/>
          </a:ln>
          <a:effectLst/>
        </p:spPr>
        <p:txBody>
          <a:bodyPr>
            <a:prstTxWarp prst="textNoShape">
              <a:avLst/>
            </a:prstTxWarp>
            <a:spAutoFit/>
          </a:bodyPr>
          <a:lstStyle/>
          <a:p>
            <a:pPr algn="ctr" defTabSz="914400" eaLnBrk="0" fontAlgn="base" hangingPunct="0">
              <a:spcBef>
                <a:spcPct val="50000"/>
              </a:spcBef>
              <a:spcAft>
                <a:spcPct val="0"/>
              </a:spcAft>
            </a:pPr>
            <a:r>
              <a:rPr lang="en-US" sz="3200">
                <a:solidFill>
                  <a:srgbClr val="000000"/>
                </a:solidFill>
              </a:rPr>
              <a:t>Experiências Ressonantes</a:t>
            </a:r>
          </a:p>
        </p:txBody>
      </p:sp>
      <p:sp>
        <p:nvSpPr>
          <p:cNvPr id="91139" name="Line 3"/>
          <p:cNvSpPr>
            <a:spLocks noChangeShapeType="1"/>
          </p:cNvSpPr>
          <p:nvPr/>
        </p:nvSpPr>
        <p:spPr bwMode="auto">
          <a:xfrm>
            <a:off x="2474913" y="600075"/>
            <a:ext cx="4241800" cy="0"/>
          </a:xfrm>
          <a:prstGeom prst="line">
            <a:avLst/>
          </a:prstGeom>
          <a:noFill/>
          <a:ln w="38100">
            <a:solidFill>
              <a:srgbClr val="FF0000"/>
            </a:solidFill>
            <a:round/>
            <a:headEnd/>
            <a:tailEnd/>
          </a:ln>
          <a:effectLst/>
        </p:spPr>
        <p:txBody>
          <a:bodyPr wrap="none" anchor="ctr">
            <a:prstTxWarp prst="textNoShape">
              <a:avLst/>
            </a:prstTxWarp>
          </a:bodyPr>
          <a:lstStyle/>
          <a:p>
            <a:pPr defTabSz="914400" eaLnBrk="0" fontAlgn="base" hangingPunct="0">
              <a:spcBef>
                <a:spcPct val="0"/>
              </a:spcBef>
              <a:spcAft>
                <a:spcPct val="0"/>
              </a:spcAft>
            </a:pPr>
            <a:endParaRPr lang="en-US" sz="2400">
              <a:solidFill>
                <a:srgbClr val="000000"/>
              </a:solidFill>
            </a:endParaRPr>
          </a:p>
        </p:txBody>
      </p:sp>
      <p:sp>
        <p:nvSpPr>
          <p:cNvPr id="91140" name="Text Box 4"/>
          <p:cNvSpPr txBox="1">
            <a:spLocks noChangeArrowheads="1"/>
          </p:cNvSpPr>
          <p:nvPr/>
        </p:nvSpPr>
        <p:spPr bwMode="auto">
          <a:xfrm>
            <a:off x="717550" y="1304925"/>
            <a:ext cx="7705725" cy="4897438"/>
          </a:xfrm>
          <a:prstGeom prst="rect">
            <a:avLst/>
          </a:prstGeom>
          <a:noFill/>
          <a:ln w="9525">
            <a:noFill/>
            <a:miter lim="800000"/>
            <a:headEnd/>
            <a:tailEnd/>
          </a:ln>
          <a:effectLst/>
        </p:spPr>
        <p:txBody>
          <a:bodyPr>
            <a:prstTxWarp prst="textNoShape">
              <a:avLst/>
            </a:prstTxWarp>
            <a:spAutoFit/>
          </a:bodyPr>
          <a:lstStyle/>
          <a:p>
            <a:pPr defTabSz="914400" eaLnBrk="0" fontAlgn="base" hangingPunct="0">
              <a:spcBef>
                <a:spcPct val="50000"/>
              </a:spcBef>
              <a:spcAft>
                <a:spcPct val="0"/>
              </a:spcAft>
              <a:buFontTx/>
              <a:buChar char="•"/>
            </a:pPr>
            <a:r>
              <a:rPr lang="en-US" sz="2000" dirty="0">
                <a:solidFill>
                  <a:srgbClr val="0000FF"/>
                </a:solidFill>
              </a:rPr>
              <a:t> </a:t>
            </a:r>
            <a:r>
              <a:rPr lang="en-US" sz="2000" dirty="0" err="1">
                <a:solidFill>
                  <a:srgbClr val="0000FF"/>
                </a:solidFill>
              </a:rPr>
              <a:t>Oscilações</a:t>
            </a:r>
            <a:r>
              <a:rPr lang="en-US" sz="2000" dirty="0">
                <a:solidFill>
                  <a:srgbClr val="0000FF"/>
                </a:solidFill>
              </a:rPr>
              <a:t> de Rabi: </a:t>
            </a:r>
            <a:r>
              <a:rPr lang="en-US" sz="2000" dirty="0" err="1">
                <a:solidFill>
                  <a:srgbClr val="0000FF"/>
                </a:solidFill>
              </a:rPr>
              <a:t>troca</a:t>
            </a:r>
            <a:r>
              <a:rPr lang="en-US" sz="2000" dirty="0">
                <a:solidFill>
                  <a:srgbClr val="0000FF"/>
                </a:solidFill>
              </a:rPr>
              <a:t> </a:t>
            </a:r>
            <a:r>
              <a:rPr lang="en-US" sz="2000" dirty="0" err="1">
                <a:solidFill>
                  <a:srgbClr val="0000FF"/>
                </a:solidFill>
              </a:rPr>
              <a:t>periódica</a:t>
            </a:r>
            <a:r>
              <a:rPr lang="en-US" sz="2000" dirty="0">
                <a:solidFill>
                  <a:srgbClr val="0000FF"/>
                </a:solidFill>
              </a:rPr>
              <a:t> de </a:t>
            </a:r>
            <a:r>
              <a:rPr lang="en-US" sz="2000" dirty="0" err="1">
                <a:solidFill>
                  <a:srgbClr val="0000FF"/>
                </a:solidFill>
              </a:rPr>
              <a:t>energia</a:t>
            </a:r>
            <a:r>
              <a:rPr lang="en-US" sz="2000" dirty="0">
                <a:solidFill>
                  <a:srgbClr val="0000FF"/>
                </a:solidFill>
              </a:rPr>
              <a:t> entre </a:t>
            </a:r>
            <a:r>
              <a:rPr lang="en-US" sz="2000" dirty="0" err="1">
                <a:solidFill>
                  <a:srgbClr val="0000FF"/>
                </a:solidFill>
              </a:rPr>
              <a:t>átomo</a:t>
            </a:r>
            <a:r>
              <a:rPr lang="en-US" sz="2000" dirty="0">
                <a:solidFill>
                  <a:srgbClr val="0000FF"/>
                </a:solidFill>
              </a:rPr>
              <a:t> </a:t>
            </a:r>
            <a:r>
              <a:rPr lang="en-US" sz="2000" dirty="0" err="1">
                <a:solidFill>
                  <a:srgbClr val="0000FF"/>
                </a:solidFill>
              </a:rPr>
              <a:t>e</a:t>
            </a:r>
            <a:r>
              <a:rPr lang="en-US" sz="2000" dirty="0">
                <a:solidFill>
                  <a:srgbClr val="0000FF"/>
                </a:solidFill>
              </a:rPr>
              <a:t> campo. </a:t>
            </a:r>
            <a:r>
              <a:rPr lang="en-US" sz="2000" dirty="0" err="1">
                <a:solidFill>
                  <a:srgbClr val="0000FF"/>
                </a:solidFill>
              </a:rPr>
              <a:t>Freqüência</a:t>
            </a:r>
            <a:r>
              <a:rPr lang="en-US" sz="2000" dirty="0">
                <a:solidFill>
                  <a:srgbClr val="0000FF"/>
                </a:solidFill>
              </a:rPr>
              <a:t> </a:t>
            </a:r>
            <a:r>
              <a:rPr lang="en-US" sz="2000" dirty="0" err="1">
                <a:solidFill>
                  <a:srgbClr val="0000FF"/>
                </a:solidFill>
              </a:rPr>
              <a:t>depende</a:t>
            </a:r>
            <a:r>
              <a:rPr lang="en-US" sz="2000" dirty="0">
                <a:solidFill>
                  <a:srgbClr val="0000FF"/>
                </a:solidFill>
              </a:rPr>
              <a:t> </a:t>
            </a:r>
            <a:r>
              <a:rPr lang="en-US" sz="2000" dirty="0" err="1">
                <a:solidFill>
                  <a:srgbClr val="0000FF"/>
                </a:solidFill>
              </a:rPr>
              <a:t>da</a:t>
            </a:r>
            <a:r>
              <a:rPr lang="en-US" sz="2000" dirty="0">
                <a:solidFill>
                  <a:srgbClr val="0000FF"/>
                </a:solidFill>
              </a:rPr>
              <a:t> </a:t>
            </a:r>
            <a:r>
              <a:rPr lang="en-US" sz="2000" dirty="0" err="1">
                <a:solidFill>
                  <a:srgbClr val="0000FF"/>
                </a:solidFill>
              </a:rPr>
              <a:t>intensidade</a:t>
            </a:r>
            <a:r>
              <a:rPr lang="en-US" sz="2000" dirty="0">
                <a:solidFill>
                  <a:srgbClr val="0000FF"/>
                </a:solidFill>
              </a:rPr>
              <a:t> do campo </a:t>
            </a:r>
            <a:r>
              <a:rPr lang="en-US" sz="2000" dirty="0" err="1">
                <a:solidFill>
                  <a:srgbClr val="0000FF"/>
                </a:solidFill>
                <a:sym typeface="Symbol" charset="2"/>
              </a:rPr>
              <a:t></a:t>
            </a:r>
            <a:r>
              <a:rPr lang="en-US" sz="2000" dirty="0">
                <a:solidFill>
                  <a:srgbClr val="0000FF"/>
                </a:solidFill>
                <a:sym typeface="Symbol" charset="2"/>
              </a:rPr>
              <a:t> </a:t>
            </a:r>
            <a:r>
              <a:rPr lang="en-US" sz="2000" dirty="0" err="1">
                <a:solidFill>
                  <a:srgbClr val="0000FF"/>
                </a:solidFill>
                <a:sym typeface="Symbol" charset="2"/>
              </a:rPr>
              <a:t>evidência</a:t>
            </a:r>
            <a:r>
              <a:rPr lang="en-US" sz="2000" dirty="0">
                <a:solidFill>
                  <a:srgbClr val="0000FF"/>
                </a:solidFill>
                <a:sym typeface="Symbol" charset="2"/>
              </a:rPr>
              <a:t> </a:t>
            </a:r>
            <a:r>
              <a:rPr lang="en-US" sz="2000" dirty="0" err="1">
                <a:solidFill>
                  <a:srgbClr val="0000FF"/>
                </a:solidFill>
                <a:sym typeface="Symbol" charset="2"/>
              </a:rPr>
              <a:t>direta</a:t>
            </a:r>
            <a:r>
              <a:rPr lang="en-US" sz="2000" dirty="0">
                <a:solidFill>
                  <a:srgbClr val="0000FF"/>
                </a:solidFill>
                <a:sym typeface="Symbol" charset="2"/>
              </a:rPr>
              <a:t> </a:t>
            </a:r>
            <a:r>
              <a:rPr lang="en-US" sz="2000" dirty="0" err="1">
                <a:solidFill>
                  <a:srgbClr val="0000FF"/>
                </a:solidFill>
                <a:sym typeface="Symbol" charset="2"/>
              </a:rPr>
              <a:t>da</a:t>
            </a:r>
            <a:r>
              <a:rPr lang="en-US" sz="2000" dirty="0">
                <a:solidFill>
                  <a:srgbClr val="0000FF"/>
                </a:solidFill>
                <a:sym typeface="Symbol" charset="2"/>
              </a:rPr>
              <a:t> </a:t>
            </a:r>
            <a:r>
              <a:rPr lang="en-US" sz="2000" dirty="0" err="1">
                <a:solidFill>
                  <a:srgbClr val="0000FF"/>
                </a:solidFill>
                <a:sym typeface="Symbol" charset="2"/>
              </a:rPr>
              <a:t>quantização</a:t>
            </a:r>
            <a:r>
              <a:rPr lang="en-US" sz="2000" dirty="0">
                <a:solidFill>
                  <a:srgbClr val="0000FF"/>
                </a:solidFill>
                <a:sym typeface="Symbol" charset="2"/>
              </a:rPr>
              <a:t> do campo </a:t>
            </a:r>
            <a:r>
              <a:rPr lang="en-US" sz="2000" dirty="0" err="1">
                <a:solidFill>
                  <a:srgbClr val="0000FF"/>
                </a:solidFill>
                <a:sym typeface="Symbol" charset="2"/>
              </a:rPr>
              <a:t>na</a:t>
            </a:r>
            <a:r>
              <a:rPr lang="en-US" sz="2000" dirty="0">
                <a:solidFill>
                  <a:srgbClr val="0000FF"/>
                </a:solidFill>
                <a:sym typeface="Symbol" charset="2"/>
              </a:rPr>
              <a:t> </a:t>
            </a:r>
            <a:r>
              <a:rPr lang="en-US" sz="2000" dirty="0" err="1">
                <a:solidFill>
                  <a:srgbClr val="0000FF"/>
                </a:solidFill>
                <a:sym typeface="Symbol" charset="2"/>
              </a:rPr>
              <a:t>cavidade</a:t>
            </a:r>
            <a:r>
              <a:rPr lang="en-US" sz="2000" dirty="0">
                <a:solidFill>
                  <a:srgbClr val="0000FF"/>
                </a:solidFill>
              </a:rPr>
              <a:t>.</a:t>
            </a:r>
            <a:r>
              <a:rPr lang="en-US" sz="2000" dirty="0" smtClean="0">
                <a:solidFill>
                  <a:srgbClr val="0000FF"/>
                </a:solidFill>
              </a:rPr>
              <a:t> </a:t>
            </a:r>
          </a:p>
          <a:p>
            <a:pPr defTabSz="914400" eaLnBrk="0" fontAlgn="base" hangingPunct="0">
              <a:spcBef>
                <a:spcPct val="50000"/>
              </a:spcBef>
              <a:spcAft>
                <a:spcPct val="0"/>
              </a:spcAft>
            </a:pPr>
            <a:r>
              <a:rPr lang="en-US" dirty="0">
                <a:solidFill>
                  <a:srgbClr val="0000FF"/>
                </a:solidFill>
              </a:rPr>
              <a:t>M. </a:t>
            </a:r>
            <a:r>
              <a:rPr lang="en-US" dirty="0" err="1">
                <a:solidFill>
                  <a:srgbClr val="0000FF"/>
                </a:solidFill>
              </a:rPr>
              <a:t>Brune</a:t>
            </a:r>
            <a:r>
              <a:rPr lang="en-US" dirty="0">
                <a:solidFill>
                  <a:srgbClr val="0000FF"/>
                </a:solidFill>
              </a:rPr>
              <a:t>, F. Schmidt </a:t>
            </a:r>
            <a:r>
              <a:rPr lang="en-US" dirty="0" err="1">
                <a:solidFill>
                  <a:srgbClr val="0000FF"/>
                </a:solidFill>
              </a:rPr>
              <a:t>Kaler</a:t>
            </a:r>
            <a:r>
              <a:rPr lang="en-US" dirty="0">
                <a:solidFill>
                  <a:srgbClr val="0000FF"/>
                </a:solidFill>
              </a:rPr>
              <a:t>, A. </a:t>
            </a:r>
            <a:r>
              <a:rPr lang="en-US" dirty="0" err="1">
                <a:solidFill>
                  <a:srgbClr val="0000FF"/>
                </a:solidFill>
              </a:rPr>
              <a:t>Maali</a:t>
            </a:r>
            <a:r>
              <a:rPr lang="en-US" dirty="0">
                <a:solidFill>
                  <a:srgbClr val="0000FF"/>
                </a:solidFill>
              </a:rPr>
              <a:t>, J. Dreyer, E. </a:t>
            </a:r>
            <a:r>
              <a:rPr lang="en-US" dirty="0" err="1">
                <a:solidFill>
                  <a:srgbClr val="0000FF"/>
                </a:solidFill>
              </a:rPr>
              <a:t>Hagley</a:t>
            </a:r>
            <a:r>
              <a:rPr lang="en-US" dirty="0">
                <a:solidFill>
                  <a:srgbClr val="0000FF"/>
                </a:solidFill>
              </a:rPr>
              <a:t>, J. M. </a:t>
            </a:r>
            <a:r>
              <a:rPr lang="en-US" dirty="0" err="1">
                <a:solidFill>
                  <a:srgbClr val="0000FF"/>
                </a:solidFill>
              </a:rPr>
              <a:t>Raimond</a:t>
            </a:r>
            <a:r>
              <a:rPr lang="en-US" dirty="0">
                <a:solidFill>
                  <a:srgbClr val="0000FF"/>
                </a:solidFill>
              </a:rPr>
              <a:t>, and S. </a:t>
            </a:r>
            <a:r>
              <a:rPr lang="en-US" dirty="0" err="1">
                <a:solidFill>
                  <a:srgbClr val="0000FF"/>
                </a:solidFill>
              </a:rPr>
              <a:t>Haroche</a:t>
            </a:r>
            <a:r>
              <a:rPr lang="en-US" dirty="0">
                <a:solidFill>
                  <a:srgbClr val="0000FF"/>
                </a:solidFill>
              </a:rPr>
              <a:t>, Phys. Rev. </a:t>
            </a:r>
            <a:r>
              <a:rPr lang="en-US" dirty="0" err="1">
                <a:solidFill>
                  <a:srgbClr val="0000FF"/>
                </a:solidFill>
              </a:rPr>
              <a:t>Lett</a:t>
            </a:r>
            <a:r>
              <a:rPr lang="en-US" dirty="0">
                <a:solidFill>
                  <a:srgbClr val="0000FF"/>
                </a:solidFill>
              </a:rPr>
              <a:t>. </a:t>
            </a:r>
            <a:r>
              <a:rPr lang="en-US" b="1" dirty="0">
                <a:solidFill>
                  <a:srgbClr val="0000FF"/>
                </a:solidFill>
              </a:rPr>
              <a:t>76</a:t>
            </a:r>
            <a:r>
              <a:rPr lang="en-US" dirty="0">
                <a:solidFill>
                  <a:srgbClr val="0000FF"/>
                </a:solidFill>
              </a:rPr>
              <a:t>, 1800 (1996).</a:t>
            </a:r>
            <a:endParaRPr lang="en-US" sz="2000" dirty="0">
              <a:solidFill>
                <a:srgbClr val="0000FF"/>
              </a:solidFill>
            </a:endParaRPr>
          </a:p>
          <a:p>
            <a:pPr defTabSz="914400" eaLnBrk="0" fontAlgn="base" hangingPunct="0">
              <a:spcBef>
                <a:spcPct val="50000"/>
              </a:spcBef>
              <a:spcAft>
                <a:spcPct val="0"/>
              </a:spcAft>
              <a:buFontTx/>
              <a:buChar char="•"/>
            </a:pPr>
            <a:r>
              <a:rPr lang="en-US" sz="2000" dirty="0">
                <a:solidFill>
                  <a:srgbClr val="CC0066"/>
                </a:solidFill>
              </a:rPr>
              <a:t> </a:t>
            </a:r>
            <a:r>
              <a:rPr lang="en-US" sz="2000" dirty="0" err="1">
                <a:solidFill>
                  <a:srgbClr val="CC0066"/>
                </a:solidFill>
              </a:rPr>
              <a:t>Medida</a:t>
            </a:r>
            <a:r>
              <a:rPr lang="en-US" sz="2000" dirty="0">
                <a:solidFill>
                  <a:srgbClr val="CC0066"/>
                </a:solidFill>
              </a:rPr>
              <a:t> QND (</a:t>
            </a:r>
            <a:r>
              <a:rPr lang="en-US" sz="2000" i="1" dirty="0">
                <a:solidFill>
                  <a:srgbClr val="CC0066"/>
                </a:solidFill>
              </a:rPr>
              <a:t>Quantum Non Demolition</a:t>
            </a:r>
            <a:r>
              <a:rPr lang="en-US" sz="2000" dirty="0">
                <a:solidFill>
                  <a:srgbClr val="CC0066"/>
                </a:solidFill>
              </a:rPr>
              <a:t>) de 0 </a:t>
            </a:r>
            <a:r>
              <a:rPr lang="en-US" sz="2000" dirty="0" err="1">
                <a:solidFill>
                  <a:srgbClr val="CC0066"/>
                </a:solidFill>
              </a:rPr>
              <a:t>ou</a:t>
            </a:r>
            <a:r>
              <a:rPr lang="en-US" sz="2000" dirty="0">
                <a:solidFill>
                  <a:srgbClr val="CC0066"/>
                </a:solidFill>
              </a:rPr>
              <a:t> 1 </a:t>
            </a:r>
            <a:r>
              <a:rPr lang="en-US" sz="2000" dirty="0" err="1">
                <a:solidFill>
                  <a:srgbClr val="CC0066"/>
                </a:solidFill>
              </a:rPr>
              <a:t>fóton</a:t>
            </a:r>
            <a:r>
              <a:rPr lang="en-US" sz="2000" dirty="0">
                <a:solidFill>
                  <a:srgbClr val="CC0066"/>
                </a:solidFill>
              </a:rPr>
              <a:t> </a:t>
            </a:r>
            <a:r>
              <a:rPr lang="en-US" sz="2000" dirty="0" err="1">
                <a:solidFill>
                  <a:srgbClr val="CC0066"/>
                </a:solidFill>
              </a:rPr>
              <a:t>dentro</a:t>
            </a:r>
            <a:r>
              <a:rPr lang="en-US" sz="2000" dirty="0">
                <a:solidFill>
                  <a:srgbClr val="CC0066"/>
                </a:solidFill>
              </a:rPr>
              <a:t> </a:t>
            </a:r>
            <a:r>
              <a:rPr lang="en-US" sz="2000" dirty="0" err="1">
                <a:solidFill>
                  <a:srgbClr val="CC0066"/>
                </a:solidFill>
              </a:rPr>
              <a:t>da</a:t>
            </a:r>
            <a:r>
              <a:rPr lang="en-US" sz="2000" dirty="0">
                <a:solidFill>
                  <a:srgbClr val="CC0066"/>
                </a:solidFill>
              </a:rPr>
              <a:t> </a:t>
            </a:r>
            <a:r>
              <a:rPr lang="en-US" sz="2000" dirty="0" err="1">
                <a:solidFill>
                  <a:srgbClr val="CC0066"/>
                </a:solidFill>
              </a:rPr>
              <a:t>cavidade</a:t>
            </a:r>
            <a:r>
              <a:rPr lang="en-US" sz="2000" dirty="0">
                <a:solidFill>
                  <a:srgbClr val="CC0066"/>
                </a:solidFill>
              </a:rPr>
              <a:t> (</a:t>
            </a:r>
            <a:r>
              <a:rPr lang="en-US" sz="2000" dirty="0" err="1">
                <a:solidFill>
                  <a:srgbClr val="CC0066"/>
                </a:solidFill>
              </a:rPr>
              <a:t>medidas</a:t>
            </a:r>
            <a:r>
              <a:rPr lang="en-US" sz="2000" dirty="0">
                <a:solidFill>
                  <a:srgbClr val="CC0066"/>
                </a:solidFill>
              </a:rPr>
              <a:t> </a:t>
            </a:r>
            <a:r>
              <a:rPr lang="en-US" sz="2000" dirty="0" err="1">
                <a:solidFill>
                  <a:srgbClr val="CC0066"/>
                </a:solidFill>
              </a:rPr>
              <a:t>repetidas</a:t>
            </a:r>
            <a:r>
              <a:rPr lang="en-US" sz="2000" dirty="0">
                <a:solidFill>
                  <a:srgbClr val="CC0066"/>
                </a:solidFill>
              </a:rPr>
              <a:t> de um </a:t>
            </a:r>
            <a:r>
              <a:rPr lang="en-US" sz="2000" dirty="0" err="1">
                <a:solidFill>
                  <a:srgbClr val="CC0066"/>
                </a:solidFill>
              </a:rPr>
              <a:t>único</a:t>
            </a:r>
            <a:r>
              <a:rPr lang="en-US" sz="2000" dirty="0">
                <a:solidFill>
                  <a:srgbClr val="CC0066"/>
                </a:solidFill>
              </a:rPr>
              <a:t> </a:t>
            </a:r>
            <a:r>
              <a:rPr lang="en-US" sz="2000" dirty="0" err="1">
                <a:solidFill>
                  <a:srgbClr val="CC0066"/>
                </a:solidFill>
              </a:rPr>
              <a:t>fóton</a:t>
            </a:r>
            <a:r>
              <a:rPr lang="en-US" sz="2000" dirty="0">
                <a:solidFill>
                  <a:srgbClr val="CC0066"/>
                </a:solidFill>
              </a:rPr>
              <a:t>).</a:t>
            </a:r>
            <a:r>
              <a:rPr lang="en-US" sz="2000" dirty="0">
                <a:solidFill>
                  <a:srgbClr val="CC0099"/>
                </a:solidFill>
              </a:rPr>
              <a:t> </a:t>
            </a:r>
          </a:p>
          <a:p>
            <a:pPr defTabSz="914400" eaLnBrk="0" fontAlgn="base" hangingPunct="0">
              <a:spcBef>
                <a:spcPct val="50000"/>
              </a:spcBef>
              <a:spcAft>
                <a:spcPct val="0"/>
              </a:spcAft>
            </a:pPr>
            <a:r>
              <a:rPr lang="en-US" dirty="0">
                <a:solidFill>
                  <a:srgbClr val="CC0066"/>
                </a:solidFill>
              </a:rPr>
              <a:t>G. </a:t>
            </a:r>
            <a:r>
              <a:rPr lang="en-US" dirty="0" err="1">
                <a:solidFill>
                  <a:srgbClr val="CC0066"/>
                </a:solidFill>
              </a:rPr>
              <a:t>Nogues</a:t>
            </a:r>
            <a:r>
              <a:rPr lang="en-US" dirty="0">
                <a:solidFill>
                  <a:srgbClr val="CC0066"/>
                </a:solidFill>
              </a:rPr>
              <a:t>, A. </a:t>
            </a:r>
            <a:r>
              <a:rPr lang="en-US" dirty="0" err="1">
                <a:solidFill>
                  <a:srgbClr val="CC0066"/>
                </a:solidFill>
              </a:rPr>
              <a:t>Rauschenbeutel</a:t>
            </a:r>
            <a:r>
              <a:rPr lang="en-US" dirty="0">
                <a:solidFill>
                  <a:srgbClr val="CC0066"/>
                </a:solidFill>
              </a:rPr>
              <a:t>, S. </a:t>
            </a:r>
            <a:r>
              <a:rPr lang="en-US" dirty="0" err="1">
                <a:solidFill>
                  <a:srgbClr val="CC0066"/>
                </a:solidFill>
              </a:rPr>
              <a:t>Osnaghi</a:t>
            </a:r>
            <a:r>
              <a:rPr lang="en-US" dirty="0">
                <a:solidFill>
                  <a:srgbClr val="CC0066"/>
                </a:solidFill>
              </a:rPr>
              <a:t>, M. </a:t>
            </a:r>
            <a:r>
              <a:rPr lang="en-US" dirty="0" err="1">
                <a:solidFill>
                  <a:srgbClr val="CC0066"/>
                </a:solidFill>
              </a:rPr>
              <a:t>Brune</a:t>
            </a:r>
            <a:r>
              <a:rPr lang="en-US" dirty="0">
                <a:solidFill>
                  <a:srgbClr val="CC0066"/>
                </a:solidFill>
              </a:rPr>
              <a:t>, J. M. </a:t>
            </a:r>
            <a:r>
              <a:rPr lang="en-US" dirty="0" err="1">
                <a:solidFill>
                  <a:srgbClr val="CC0066"/>
                </a:solidFill>
              </a:rPr>
              <a:t>Raimond</a:t>
            </a:r>
            <a:r>
              <a:rPr lang="en-US" dirty="0">
                <a:solidFill>
                  <a:srgbClr val="CC0066"/>
                </a:solidFill>
              </a:rPr>
              <a:t>, and S. </a:t>
            </a:r>
            <a:r>
              <a:rPr lang="en-US" dirty="0" err="1">
                <a:solidFill>
                  <a:srgbClr val="CC0066"/>
                </a:solidFill>
              </a:rPr>
              <a:t>Haroche</a:t>
            </a:r>
            <a:r>
              <a:rPr lang="en-US" dirty="0">
                <a:solidFill>
                  <a:srgbClr val="CC0066"/>
                </a:solidFill>
              </a:rPr>
              <a:t>, Nature (London) </a:t>
            </a:r>
            <a:r>
              <a:rPr lang="en-US" b="1" dirty="0">
                <a:solidFill>
                  <a:srgbClr val="CC0066"/>
                </a:solidFill>
              </a:rPr>
              <a:t>400</a:t>
            </a:r>
            <a:r>
              <a:rPr lang="en-US" dirty="0">
                <a:solidFill>
                  <a:srgbClr val="CC0066"/>
                </a:solidFill>
              </a:rPr>
              <a:t>, 239 (1999).</a:t>
            </a:r>
            <a:endParaRPr lang="en-US" sz="2000" dirty="0">
              <a:solidFill>
                <a:srgbClr val="CC00FF"/>
              </a:solidFill>
            </a:endParaRPr>
          </a:p>
          <a:p>
            <a:pPr defTabSz="914400" eaLnBrk="0" fontAlgn="base" hangingPunct="0">
              <a:spcBef>
                <a:spcPct val="50000"/>
              </a:spcBef>
              <a:spcAft>
                <a:spcPct val="0"/>
              </a:spcAft>
              <a:buFontTx/>
              <a:buChar char="•"/>
            </a:pPr>
            <a:r>
              <a:rPr lang="en-US" sz="2000" dirty="0">
                <a:solidFill>
                  <a:srgbClr val="008000"/>
                </a:solidFill>
              </a:rPr>
              <a:t> </a:t>
            </a:r>
            <a:r>
              <a:rPr lang="en-US" sz="2000" dirty="0" err="1">
                <a:solidFill>
                  <a:srgbClr val="008000"/>
                </a:solidFill>
              </a:rPr>
              <a:t>Demonstração</a:t>
            </a:r>
            <a:r>
              <a:rPr lang="en-US" sz="2000" dirty="0">
                <a:solidFill>
                  <a:srgbClr val="008000"/>
                </a:solidFill>
              </a:rPr>
              <a:t> de </a:t>
            </a:r>
            <a:r>
              <a:rPr lang="en-US" sz="2000" dirty="0" err="1">
                <a:solidFill>
                  <a:srgbClr val="008000"/>
                </a:solidFill>
              </a:rPr>
              <a:t>uma</a:t>
            </a:r>
            <a:r>
              <a:rPr lang="en-US" sz="2000" dirty="0">
                <a:solidFill>
                  <a:srgbClr val="008000"/>
                </a:solidFill>
              </a:rPr>
              <a:t> </a:t>
            </a:r>
            <a:r>
              <a:rPr lang="en-US" sz="2000" dirty="0" err="1">
                <a:solidFill>
                  <a:srgbClr val="008000"/>
                </a:solidFill>
              </a:rPr>
              <a:t>porta</a:t>
            </a:r>
            <a:r>
              <a:rPr lang="en-US" sz="2000" dirty="0">
                <a:solidFill>
                  <a:srgbClr val="008000"/>
                </a:solidFill>
              </a:rPr>
              <a:t> </a:t>
            </a:r>
            <a:r>
              <a:rPr lang="en-US" sz="2000" dirty="0" err="1">
                <a:solidFill>
                  <a:srgbClr val="008000"/>
                </a:solidFill>
              </a:rPr>
              <a:t>lógica</a:t>
            </a:r>
            <a:r>
              <a:rPr lang="en-US" sz="2000" dirty="0">
                <a:solidFill>
                  <a:srgbClr val="008000"/>
                </a:solidFill>
              </a:rPr>
              <a:t> (</a:t>
            </a:r>
            <a:r>
              <a:rPr lang="en-US" sz="2000" dirty="0" err="1">
                <a:solidFill>
                  <a:srgbClr val="008000"/>
                </a:solidFill>
              </a:rPr>
              <a:t>porta</a:t>
            </a:r>
            <a:r>
              <a:rPr lang="en-US" sz="2000" dirty="0">
                <a:solidFill>
                  <a:srgbClr val="008000"/>
                </a:solidFill>
              </a:rPr>
              <a:t> de </a:t>
            </a:r>
            <a:r>
              <a:rPr lang="en-US" sz="2000" dirty="0" err="1">
                <a:solidFill>
                  <a:srgbClr val="008000"/>
                </a:solidFill>
              </a:rPr>
              <a:t>fase</a:t>
            </a:r>
            <a:r>
              <a:rPr lang="en-US" sz="2000" dirty="0">
                <a:solidFill>
                  <a:srgbClr val="008000"/>
                </a:solidFill>
              </a:rPr>
              <a:t>; </a:t>
            </a:r>
            <a:r>
              <a:rPr lang="en-US" sz="2000" dirty="0" err="1">
                <a:solidFill>
                  <a:srgbClr val="008000"/>
                </a:solidFill>
              </a:rPr>
              <a:t>nos</a:t>
            </a:r>
            <a:r>
              <a:rPr lang="en-US" sz="2000" dirty="0">
                <a:solidFill>
                  <a:srgbClr val="008000"/>
                </a:solidFill>
              </a:rPr>
              <a:t> </a:t>
            </a:r>
            <a:r>
              <a:rPr lang="en-US" sz="2000" dirty="0" err="1">
                <a:solidFill>
                  <a:srgbClr val="008000"/>
                </a:solidFill>
              </a:rPr>
              <a:t>limitaremos</a:t>
            </a:r>
            <a:r>
              <a:rPr lang="en-US" sz="2000" dirty="0">
                <a:solidFill>
                  <a:srgbClr val="008000"/>
                </a:solidFill>
              </a:rPr>
              <a:t> </a:t>
            </a:r>
            <a:r>
              <a:rPr lang="en-US" sz="2000" dirty="0" err="1">
                <a:solidFill>
                  <a:srgbClr val="008000"/>
                </a:solidFill>
              </a:rPr>
              <a:t>à</a:t>
            </a:r>
            <a:r>
              <a:rPr lang="en-US" sz="2000" dirty="0">
                <a:solidFill>
                  <a:srgbClr val="008000"/>
                </a:solidFill>
              </a:rPr>
              <a:t> </a:t>
            </a:r>
            <a:r>
              <a:rPr lang="en-US" sz="2000" dirty="0" err="1">
                <a:solidFill>
                  <a:srgbClr val="008000"/>
                </a:solidFill>
              </a:rPr>
              <a:t>porta</a:t>
            </a:r>
            <a:r>
              <a:rPr lang="en-US" sz="2000" dirty="0">
                <a:solidFill>
                  <a:srgbClr val="008000"/>
                </a:solidFill>
              </a:rPr>
              <a:t> XOR), com </a:t>
            </a:r>
            <a:r>
              <a:rPr lang="en-US" sz="2000" dirty="0" err="1">
                <a:solidFill>
                  <a:srgbClr val="008000"/>
                </a:solidFill>
              </a:rPr>
              <a:t>possibilidade</a:t>
            </a:r>
            <a:r>
              <a:rPr lang="en-US" sz="2000" dirty="0">
                <a:solidFill>
                  <a:srgbClr val="008000"/>
                </a:solidFill>
              </a:rPr>
              <a:t> de </a:t>
            </a:r>
            <a:r>
              <a:rPr lang="en-US" sz="2000" dirty="0" err="1">
                <a:solidFill>
                  <a:srgbClr val="008000"/>
                </a:solidFill>
              </a:rPr>
              <a:t>reverter</a:t>
            </a:r>
            <a:r>
              <a:rPr lang="en-US" sz="2000" dirty="0">
                <a:solidFill>
                  <a:srgbClr val="008000"/>
                </a:solidFill>
              </a:rPr>
              <a:t> </a:t>
            </a:r>
            <a:r>
              <a:rPr lang="en-US" sz="2000" dirty="0" err="1">
                <a:solidFill>
                  <a:srgbClr val="008000"/>
                </a:solidFill>
              </a:rPr>
              <a:t>papéis</a:t>
            </a:r>
            <a:r>
              <a:rPr lang="en-US" sz="2000" dirty="0">
                <a:solidFill>
                  <a:srgbClr val="008000"/>
                </a:solidFill>
              </a:rPr>
              <a:t> entre </a:t>
            </a:r>
            <a:r>
              <a:rPr lang="en-US" sz="2000" dirty="0" err="1">
                <a:solidFill>
                  <a:srgbClr val="008000"/>
                </a:solidFill>
              </a:rPr>
              <a:t>qubit</a:t>
            </a:r>
            <a:r>
              <a:rPr lang="en-US" sz="2000" dirty="0">
                <a:solidFill>
                  <a:srgbClr val="008000"/>
                </a:solidFill>
              </a:rPr>
              <a:t> de </a:t>
            </a:r>
            <a:r>
              <a:rPr lang="en-US" sz="2000" dirty="0" err="1">
                <a:solidFill>
                  <a:srgbClr val="008000"/>
                </a:solidFill>
              </a:rPr>
              <a:t>controle</a:t>
            </a:r>
            <a:r>
              <a:rPr lang="en-US" sz="2000" dirty="0">
                <a:solidFill>
                  <a:srgbClr val="008000"/>
                </a:solidFill>
              </a:rPr>
              <a:t> </a:t>
            </a:r>
            <a:r>
              <a:rPr lang="en-US" sz="2000" dirty="0" err="1">
                <a:solidFill>
                  <a:srgbClr val="008000"/>
                </a:solidFill>
              </a:rPr>
              <a:t>e</a:t>
            </a:r>
            <a:r>
              <a:rPr lang="en-US" sz="2000" dirty="0">
                <a:solidFill>
                  <a:srgbClr val="008000"/>
                </a:solidFill>
              </a:rPr>
              <a:t> </a:t>
            </a:r>
            <a:r>
              <a:rPr lang="en-US" sz="2000" dirty="0" err="1">
                <a:solidFill>
                  <a:srgbClr val="008000"/>
                </a:solidFill>
              </a:rPr>
              <a:t>qubit</a:t>
            </a:r>
            <a:r>
              <a:rPr lang="en-US" sz="2000" dirty="0">
                <a:solidFill>
                  <a:srgbClr val="008000"/>
                </a:solidFill>
              </a:rPr>
              <a:t> </a:t>
            </a:r>
            <a:r>
              <a:rPr lang="en-US" sz="2000" dirty="0" err="1">
                <a:solidFill>
                  <a:srgbClr val="008000"/>
                </a:solidFill>
              </a:rPr>
              <a:t>alvo</a:t>
            </a:r>
            <a:r>
              <a:rPr lang="en-US" sz="2000" dirty="0">
                <a:solidFill>
                  <a:srgbClr val="008000"/>
                </a:solidFill>
              </a:rPr>
              <a:t> (</a:t>
            </a:r>
            <a:r>
              <a:rPr lang="en-US" sz="2000" dirty="0" err="1">
                <a:solidFill>
                  <a:srgbClr val="008000"/>
                </a:solidFill>
              </a:rPr>
              <a:t>átomo</a:t>
            </a:r>
            <a:r>
              <a:rPr lang="en-US" sz="2000" dirty="0">
                <a:solidFill>
                  <a:srgbClr val="008000"/>
                </a:solidFill>
              </a:rPr>
              <a:t> </a:t>
            </a:r>
            <a:r>
              <a:rPr lang="en-US" sz="2000" dirty="0" err="1">
                <a:solidFill>
                  <a:srgbClr val="008000"/>
                </a:solidFill>
              </a:rPr>
              <a:t>ou</a:t>
            </a:r>
            <a:r>
              <a:rPr lang="en-US" sz="2000" dirty="0">
                <a:solidFill>
                  <a:srgbClr val="008000"/>
                </a:solidFill>
              </a:rPr>
              <a:t> campo).</a:t>
            </a:r>
          </a:p>
          <a:p>
            <a:pPr defTabSz="914400" eaLnBrk="0" fontAlgn="base" hangingPunct="0">
              <a:spcBef>
                <a:spcPct val="50000"/>
              </a:spcBef>
              <a:spcAft>
                <a:spcPct val="0"/>
              </a:spcAft>
            </a:pPr>
            <a:r>
              <a:rPr lang="en-US" dirty="0">
                <a:solidFill>
                  <a:srgbClr val="008000"/>
                </a:solidFill>
              </a:rPr>
              <a:t>A. </a:t>
            </a:r>
            <a:r>
              <a:rPr lang="en-US" dirty="0" err="1">
                <a:solidFill>
                  <a:srgbClr val="008000"/>
                </a:solidFill>
              </a:rPr>
              <a:t>Rauschenbeutel</a:t>
            </a:r>
            <a:r>
              <a:rPr lang="en-US" dirty="0">
                <a:solidFill>
                  <a:srgbClr val="008000"/>
                </a:solidFill>
              </a:rPr>
              <a:t>, G. </a:t>
            </a:r>
            <a:r>
              <a:rPr lang="en-US" dirty="0" err="1">
                <a:solidFill>
                  <a:srgbClr val="008000"/>
                </a:solidFill>
              </a:rPr>
              <a:t>Nogues</a:t>
            </a:r>
            <a:r>
              <a:rPr lang="en-US" dirty="0">
                <a:solidFill>
                  <a:srgbClr val="008000"/>
                </a:solidFill>
              </a:rPr>
              <a:t>, S. </a:t>
            </a:r>
            <a:r>
              <a:rPr lang="en-US" dirty="0" err="1">
                <a:solidFill>
                  <a:srgbClr val="008000"/>
                </a:solidFill>
              </a:rPr>
              <a:t>Osnaghi</a:t>
            </a:r>
            <a:r>
              <a:rPr lang="en-US" dirty="0">
                <a:solidFill>
                  <a:srgbClr val="008000"/>
                </a:solidFill>
              </a:rPr>
              <a:t>, P. </a:t>
            </a:r>
            <a:r>
              <a:rPr lang="en-US" dirty="0" err="1">
                <a:solidFill>
                  <a:srgbClr val="008000"/>
                </a:solidFill>
              </a:rPr>
              <a:t>Bertet</a:t>
            </a:r>
            <a:r>
              <a:rPr lang="en-US" dirty="0">
                <a:solidFill>
                  <a:srgbClr val="008000"/>
                </a:solidFill>
              </a:rPr>
              <a:t>, M. </a:t>
            </a:r>
            <a:r>
              <a:rPr lang="en-US" dirty="0" err="1">
                <a:solidFill>
                  <a:srgbClr val="008000"/>
                </a:solidFill>
              </a:rPr>
              <a:t>Brune</a:t>
            </a:r>
            <a:r>
              <a:rPr lang="en-US" dirty="0">
                <a:solidFill>
                  <a:srgbClr val="008000"/>
                </a:solidFill>
              </a:rPr>
              <a:t>, J. M. </a:t>
            </a:r>
            <a:r>
              <a:rPr lang="en-US" dirty="0" err="1">
                <a:solidFill>
                  <a:srgbClr val="008000"/>
                </a:solidFill>
              </a:rPr>
              <a:t>Raimond</a:t>
            </a:r>
            <a:r>
              <a:rPr lang="en-US" dirty="0">
                <a:solidFill>
                  <a:srgbClr val="008000"/>
                </a:solidFill>
              </a:rPr>
              <a:t>, and S. </a:t>
            </a:r>
            <a:r>
              <a:rPr lang="en-US" dirty="0" err="1">
                <a:solidFill>
                  <a:srgbClr val="008000"/>
                </a:solidFill>
              </a:rPr>
              <a:t>Haroche</a:t>
            </a:r>
            <a:r>
              <a:rPr lang="en-US" dirty="0">
                <a:solidFill>
                  <a:srgbClr val="008000"/>
                </a:solidFill>
              </a:rPr>
              <a:t>, Phys. Rev. </a:t>
            </a:r>
            <a:r>
              <a:rPr lang="en-US" dirty="0" err="1">
                <a:solidFill>
                  <a:srgbClr val="008000"/>
                </a:solidFill>
              </a:rPr>
              <a:t>Lett</a:t>
            </a:r>
            <a:r>
              <a:rPr lang="en-US" dirty="0">
                <a:solidFill>
                  <a:srgbClr val="008000"/>
                </a:solidFill>
              </a:rPr>
              <a:t>. </a:t>
            </a:r>
            <a:r>
              <a:rPr lang="en-US" b="1" dirty="0">
                <a:solidFill>
                  <a:srgbClr val="008000"/>
                </a:solidFill>
              </a:rPr>
              <a:t>83</a:t>
            </a:r>
            <a:r>
              <a:rPr lang="en-US" dirty="0">
                <a:solidFill>
                  <a:srgbClr val="008000"/>
                </a:solidFill>
              </a:rPr>
              <a:t>, 5166 (1999).</a:t>
            </a:r>
            <a:endParaRPr lang="en-US" sz="2000" dirty="0">
              <a:solidFill>
                <a:srgbClr val="0000FF"/>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1138" name="Text Box 2"/>
          <p:cNvSpPr txBox="1">
            <a:spLocks noChangeArrowheads="1"/>
          </p:cNvSpPr>
          <p:nvPr/>
        </p:nvSpPr>
        <p:spPr bwMode="auto">
          <a:xfrm>
            <a:off x="1089025" y="55563"/>
            <a:ext cx="7013575" cy="579437"/>
          </a:xfrm>
          <a:prstGeom prst="rect">
            <a:avLst/>
          </a:prstGeom>
          <a:noFill/>
          <a:ln w="9525">
            <a:noFill/>
            <a:miter lim="800000"/>
            <a:headEnd/>
            <a:tailEnd/>
          </a:ln>
          <a:effectLst/>
        </p:spPr>
        <p:txBody>
          <a:bodyPr>
            <a:prstTxWarp prst="textNoShape">
              <a:avLst/>
            </a:prstTxWarp>
            <a:spAutoFit/>
          </a:bodyPr>
          <a:lstStyle/>
          <a:p>
            <a:pPr algn="ctr" defTabSz="914400" eaLnBrk="0" fontAlgn="base" hangingPunct="0">
              <a:spcBef>
                <a:spcPct val="50000"/>
              </a:spcBef>
              <a:spcAft>
                <a:spcPct val="0"/>
              </a:spcAft>
            </a:pPr>
            <a:r>
              <a:rPr lang="en-US" sz="3200">
                <a:solidFill>
                  <a:srgbClr val="000000"/>
                </a:solidFill>
              </a:rPr>
              <a:t>Experiências Ressonantes</a:t>
            </a:r>
          </a:p>
        </p:txBody>
      </p:sp>
      <p:sp>
        <p:nvSpPr>
          <p:cNvPr id="91139" name="Line 3"/>
          <p:cNvSpPr>
            <a:spLocks noChangeShapeType="1"/>
          </p:cNvSpPr>
          <p:nvPr/>
        </p:nvSpPr>
        <p:spPr bwMode="auto">
          <a:xfrm>
            <a:off x="2474913" y="600075"/>
            <a:ext cx="4241800" cy="0"/>
          </a:xfrm>
          <a:prstGeom prst="line">
            <a:avLst/>
          </a:prstGeom>
          <a:noFill/>
          <a:ln w="38100">
            <a:solidFill>
              <a:srgbClr val="FF0000"/>
            </a:solidFill>
            <a:round/>
            <a:headEnd/>
            <a:tailEnd/>
          </a:ln>
          <a:effectLst/>
        </p:spPr>
        <p:txBody>
          <a:bodyPr wrap="none" anchor="ctr">
            <a:prstTxWarp prst="textNoShape">
              <a:avLst/>
            </a:prstTxWarp>
          </a:bodyPr>
          <a:lstStyle/>
          <a:p>
            <a:pPr defTabSz="914400" eaLnBrk="0" fontAlgn="base" hangingPunct="0">
              <a:spcBef>
                <a:spcPct val="0"/>
              </a:spcBef>
              <a:spcAft>
                <a:spcPct val="0"/>
              </a:spcAft>
            </a:pPr>
            <a:endParaRPr lang="en-US" sz="2400">
              <a:solidFill>
                <a:srgbClr val="000000"/>
              </a:solidFill>
            </a:endParaRPr>
          </a:p>
        </p:txBody>
      </p:sp>
      <p:pic>
        <p:nvPicPr>
          <p:cNvPr id="5" name="Picture 4"/>
          <p:cNvPicPr>
            <a:picLocks noChangeAspect="1"/>
          </p:cNvPicPr>
          <p:nvPr/>
        </p:nvPicPr>
        <p:blipFill>
          <a:blip r:embed="rId2"/>
          <a:stretch>
            <a:fillRect/>
          </a:stretch>
        </p:blipFill>
        <p:spPr>
          <a:xfrm>
            <a:off x="165100" y="827851"/>
            <a:ext cx="8813800" cy="1437766"/>
          </a:xfrm>
          <a:prstGeom prst="rect">
            <a:avLst/>
          </a:prstGeom>
        </p:spPr>
      </p:pic>
      <p:pic>
        <p:nvPicPr>
          <p:cNvPr id="6" name="Picture 5" descr="allrabi.gif"/>
          <p:cNvPicPr>
            <a:picLocks noChangeAspect="1"/>
          </p:cNvPicPr>
          <p:nvPr/>
        </p:nvPicPr>
        <p:blipFill>
          <a:blip r:embed="rId3"/>
          <a:stretch>
            <a:fillRect/>
          </a:stretch>
        </p:blipFill>
        <p:spPr>
          <a:xfrm>
            <a:off x="431800" y="774700"/>
            <a:ext cx="8382000" cy="6096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0114" name="Text Box 2"/>
          <p:cNvSpPr txBox="1">
            <a:spLocks noChangeArrowheads="1"/>
          </p:cNvSpPr>
          <p:nvPr/>
        </p:nvSpPr>
        <p:spPr bwMode="auto">
          <a:xfrm>
            <a:off x="581025" y="55563"/>
            <a:ext cx="8029575" cy="579437"/>
          </a:xfrm>
          <a:prstGeom prst="rect">
            <a:avLst/>
          </a:prstGeom>
          <a:noFill/>
          <a:ln w="9525">
            <a:noFill/>
            <a:miter lim="800000"/>
            <a:headEnd/>
            <a:tailEnd/>
          </a:ln>
          <a:effectLst/>
        </p:spPr>
        <p:txBody>
          <a:bodyPr>
            <a:prstTxWarp prst="textNoShape">
              <a:avLst/>
            </a:prstTxWarp>
            <a:spAutoFit/>
          </a:bodyPr>
          <a:lstStyle/>
          <a:p>
            <a:pPr algn="ctr" defTabSz="914400" eaLnBrk="0" fontAlgn="base" hangingPunct="0">
              <a:spcBef>
                <a:spcPct val="50000"/>
              </a:spcBef>
              <a:spcAft>
                <a:spcPct val="0"/>
              </a:spcAft>
            </a:pPr>
            <a:r>
              <a:rPr lang="en-US" sz="3200">
                <a:solidFill>
                  <a:srgbClr val="000000"/>
                </a:solidFill>
              </a:rPr>
              <a:t>Medida QND de 0 ou 1 Fóton e Porta Lógica</a:t>
            </a:r>
          </a:p>
        </p:txBody>
      </p:sp>
      <p:sp>
        <p:nvSpPr>
          <p:cNvPr id="90115" name="Line 3"/>
          <p:cNvSpPr>
            <a:spLocks noChangeShapeType="1"/>
          </p:cNvSpPr>
          <p:nvPr/>
        </p:nvSpPr>
        <p:spPr bwMode="auto">
          <a:xfrm>
            <a:off x="890588" y="600075"/>
            <a:ext cx="7410450" cy="0"/>
          </a:xfrm>
          <a:prstGeom prst="line">
            <a:avLst/>
          </a:prstGeom>
          <a:noFill/>
          <a:ln w="38100">
            <a:solidFill>
              <a:srgbClr val="FF0000"/>
            </a:solidFill>
            <a:round/>
            <a:headEnd/>
            <a:tailEnd/>
          </a:ln>
          <a:effectLst/>
        </p:spPr>
        <p:txBody>
          <a:bodyPr wrap="none" anchor="ctr">
            <a:prstTxWarp prst="textNoShape">
              <a:avLst/>
            </a:prstTxWarp>
          </a:bodyPr>
          <a:lstStyle/>
          <a:p>
            <a:pPr defTabSz="914400" eaLnBrk="0" fontAlgn="base" hangingPunct="0">
              <a:spcBef>
                <a:spcPct val="0"/>
              </a:spcBef>
              <a:spcAft>
                <a:spcPct val="0"/>
              </a:spcAft>
            </a:pPr>
            <a:endParaRPr lang="en-US" sz="2400">
              <a:solidFill>
                <a:srgbClr val="000000"/>
              </a:solidFill>
            </a:endParaRPr>
          </a:p>
        </p:txBody>
      </p:sp>
      <p:sp>
        <p:nvSpPr>
          <p:cNvPr id="90116" name="Text Box 4"/>
          <p:cNvSpPr txBox="1">
            <a:spLocks noChangeArrowheads="1"/>
          </p:cNvSpPr>
          <p:nvPr/>
        </p:nvSpPr>
        <p:spPr bwMode="auto">
          <a:xfrm>
            <a:off x="469900" y="1435100"/>
            <a:ext cx="8350250" cy="4130675"/>
          </a:xfrm>
          <a:prstGeom prst="rect">
            <a:avLst/>
          </a:prstGeom>
          <a:noFill/>
          <a:ln w="9525">
            <a:noFill/>
            <a:miter lim="800000"/>
            <a:headEnd/>
            <a:tailEnd/>
          </a:ln>
          <a:effectLst/>
        </p:spPr>
        <p:txBody>
          <a:bodyPr>
            <a:prstTxWarp prst="textNoShape">
              <a:avLst/>
            </a:prstTxWarp>
            <a:spAutoFit/>
          </a:bodyPr>
          <a:lstStyle/>
          <a:p>
            <a:pPr defTabSz="914400" eaLnBrk="0" fontAlgn="base" hangingPunct="0">
              <a:lnSpc>
                <a:spcPct val="125000"/>
              </a:lnSpc>
              <a:spcBef>
                <a:spcPct val="50000"/>
              </a:spcBef>
              <a:spcAft>
                <a:spcPct val="0"/>
              </a:spcAft>
              <a:buFontTx/>
              <a:buChar char="•"/>
            </a:pPr>
            <a:r>
              <a:rPr lang="en-US" sz="2000">
                <a:solidFill>
                  <a:srgbClr val="0000FF"/>
                </a:solidFill>
              </a:rPr>
              <a:t> Interação RESSONANTE : efeito do acoplamento é mais forte.  Como evitar a absorção/emissão de fótons?  Utiliza-se oscilação de Rabi completa.  Se o acoplamento entre |g, 1</a:t>
            </a:r>
            <a:r>
              <a:rPr lang="en-US" sz="2000">
                <a:solidFill>
                  <a:srgbClr val="0000FF"/>
                </a:solidFill>
                <a:sym typeface="Symbol" charset="2"/>
              </a:rPr>
              <a:t></a:t>
            </a:r>
            <a:r>
              <a:rPr lang="en-US" sz="2000">
                <a:solidFill>
                  <a:srgbClr val="0000FF"/>
                </a:solidFill>
              </a:rPr>
              <a:t> e |e, 0</a:t>
            </a:r>
            <a:r>
              <a:rPr lang="en-US" sz="2000">
                <a:solidFill>
                  <a:srgbClr val="0000FF"/>
                </a:solidFill>
                <a:sym typeface="Symbol" charset="2"/>
              </a:rPr>
              <a:t></a:t>
            </a:r>
            <a:r>
              <a:rPr lang="en-US" sz="2000">
                <a:solidFill>
                  <a:srgbClr val="0000FF"/>
                </a:solidFill>
              </a:rPr>
              <a:t> é caracterizado por </a:t>
            </a:r>
            <a:r>
              <a:rPr lang="en-US" sz="2000">
                <a:solidFill>
                  <a:srgbClr val="0000FF"/>
                </a:solidFill>
                <a:latin typeface="Symbol" charset="2"/>
              </a:rPr>
              <a:t>W</a:t>
            </a:r>
            <a:r>
              <a:rPr lang="en-US" sz="2000">
                <a:solidFill>
                  <a:srgbClr val="0000FF"/>
                </a:solidFill>
              </a:rPr>
              <a:t> e, em </a:t>
            </a:r>
            <a:r>
              <a:rPr lang="en-US" sz="2000" i="1">
                <a:solidFill>
                  <a:srgbClr val="0000FF"/>
                </a:solidFill>
              </a:rPr>
              <a:t>t </a:t>
            </a:r>
            <a:r>
              <a:rPr lang="en-US" sz="2000">
                <a:solidFill>
                  <a:srgbClr val="0000FF"/>
                </a:solidFill>
              </a:rPr>
              <a:t>= 0, o estado é    |g, 1</a:t>
            </a:r>
            <a:r>
              <a:rPr lang="en-US" sz="2000">
                <a:solidFill>
                  <a:srgbClr val="0000FF"/>
                </a:solidFill>
                <a:sym typeface="Symbol" charset="2"/>
              </a:rPr>
              <a:t></a:t>
            </a:r>
            <a:r>
              <a:rPr lang="en-US" sz="2000">
                <a:solidFill>
                  <a:srgbClr val="0000FF"/>
                </a:solidFill>
              </a:rPr>
              <a:t> , </a:t>
            </a:r>
          </a:p>
          <a:p>
            <a:pPr defTabSz="914400" eaLnBrk="0" fontAlgn="base" hangingPunct="0">
              <a:lnSpc>
                <a:spcPct val="125000"/>
              </a:lnSpc>
              <a:spcBef>
                <a:spcPct val="50000"/>
              </a:spcBef>
              <a:spcAft>
                <a:spcPct val="0"/>
              </a:spcAft>
            </a:pPr>
            <a:r>
              <a:rPr lang="en-US" sz="2000">
                <a:solidFill>
                  <a:srgbClr val="0000FF"/>
                </a:solidFill>
              </a:rPr>
              <a:t>                         | </a:t>
            </a:r>
            <a:r>
              <a:rPr lang="en-US" sz="2000">
                <a:solidFill>
                  <a:srgbClr val="0000FF"/>
                </a:solidFill>
                <a:latin typeface="Symbol" charset="2"/>
              </a:rPr>
              <a:t>Y</a:t>
            </a:r>
            <a:r>
              <a:rPr lang="en-US" sz="2000">
                <a:solidFill>
                  <a:srgbClr val="0000FF"/>
                </a:solidFill>
              </a:rPr>
              <a:t>(</a:t>
            </a:r>
            <a:r>
              <a:rPr lang="en-US" sz="2000" i="1">
                <a:solidFill>
                  <a:srgbClr val="0000FF"/>
                </a:solidFill>
              </a:rPr>
              <a:t>t</a:t>
            </a:r>
            <a:r>
              <a:rPr lang="en-US" sz="2000">
                <a:solidFill>
                  <a:srgbClr val="0000FF"/>
                </a:solidFill>
              </a:rPr>
              <a:t>) </a:t>
            </a:r>
            <a:r>
              <a:rPr lang="en-US" sz="2000">
                <a:solidFill>
                  <a:srgbClr val="0000FF"/>
                </a:solidFill>
                <a:sym typeface="Symbol" charset="2"/>
              </a:rPr>
              <a:t> = cos(</a:t>
            </a:r>
            <a:r>
              <a:rPr lang="en-US" sz="2000">
                <a:solidFill>
                  <a:srgbClr val="0000FF"/>
                </a:solidFill>
                <a:latin typeface="Symbol" charset="2"/>
                <a:sym typeface="Symbol" charset="2"/>
              </a:rPr>
              <a:t>W</a:t>
            </a:r>
            <a:r>
              <a:rPr lang="en-US" sz="2000" i="1">
                <a:solidFill>
                  <a:srgbClr val="0000FF"/>
                </a:solidFill>
                <a:sym typeface="Symbol" charset="2"/>
              </a:rPr>
              <a:t>t</a:t>
            </a:r>
            <a:r>
              <a:rPr lang="en-US" sz="2000">
                <a:solidFill>
                  <a:srgbClr val="0000FF"/>
                </a:solidFill>
                <a:sym typeface="Symbol" charset="2"/>
              </a:rPr>
              <a:t>) </a:t>
            </a:r>
            <a:r>
              <a:rPr lang="en-US" sz="2000">
                <a:solidFill>
                  <a:srgbClr val="0000FF"/>
                </a:solidFill>
              </a:rPr>
              <a:t>|g, 1</a:t>
            </a:r>
            <a:r>
              <a:rPr lang="en-US" sz="2000">
                <a:solidFill>
                  <a:srgbClr val="0000FF"/>
                </a:solidFill>
                <a:sym typeface="Symbol" charset="2"/>
              </a:rPr>
              <a:t> + sen(</a:t>
            </a:r>
            <a:r>
              <a:rPr lang="en-US" sz="2000">
                <a:solidFill>
                  <a:srgbClr val="0000FF"/>
                </a:solidFill>
                <a:latin typeface="Symbol" charset="2"/>
                <a:sym typeface="Symbol" charset="2"/>
              </a:rPr>
              <a:t>W</a:t>
            </a:r>
            <a:r>
              <a:rPr lang="en-US" sz="2000" i="1">
                <a:solidFill>
                  <a:srgbClr val="0000FF"/>
                </a:solidFill>
                <a:sym typeface="Symbol" charset="2"/>
              </a:rPr>
              <a:t>t</a:t>
            </a:r>
            <a:r>
              <a:rPr lang="en-US" sz="2000">
                <a:solidFill>
                  <a:srgbClr val="0000FF"/>
                </a:solidFill>
                <a:sym typeface="Symbol" charset="2"/>
              </a:rPr>
              <a:t>) </a:t>
            </a:r>
            <a:r>
              <a:rPr lang="en-US" sz="2000">
                <a:solidFill>
                  <a:srgbClr val="0000FF"/>
                </a:solidFill>
              </a:rPr>
              <a:t>|e, 0</a:t>
            </a:r>
            <a:r>
              <a:rPr lang="en-US" sz="2000">
                <a:solidFill>
                  <a:srgbClr val="0000FF"/>
                </a:solidFill>
                <a:sym typeface="Symbol" charset="2"/>
              </a:rPr>
              <a:t></a:t>
            </a:r>
            <a:r>
              <a:rPr lang="en-US" sz="2000">
                <a:solidFill>
                  <a:srgbClr val="0000FF"/>
                </a:solidFill>
              </a:rPr>
              <a:t> </a:t>
            </a:r>
          </a:p>
          <a:p>
            <a:pPr defTabSz="914400" eaLnBrk="0" fontAlgn="base" hangingPunct="0">
              <a:lnSpc>
                <a:spcPct val="125000"/>
              </a:lnSpc>
              <a:spcBef>
                <a:spcPct val="50000"/>
              </a:spcBef>
              <a:spcAft>
                <a:spcPct val="0"/>
              </a:spcAft>
            </a:pPr>
            <a:endParaRPr lang="en-US" sz="2000">
              <a:solidFill>
                <a:srgbClr val="0000FF"/>
              </a:solidFill>
            </a:endParaRPr>
          </a:p>
          <a:p>
            <a:pPr defTabSz="914400" eaLnBrk="0" fontAlgn="base" hangingPunct="0">
              <a:lnSpc>
                <a:spcPct val="125000"/>
              </a:lnSpc>
              <a:spcBef>
                <a:spcPct val="50000"/>
              </a:spcBef>
              <a:spcAft>
                <a:spcPct val="0"/>
              </a:spcAft>
              <a:buFontTx/>
              <a:buChar char="•"/>
            </a:pPr>
            <a:r>
              <a:rPr lang="en-US" sz="2000">
                <a:solidFill>
                  <a:srgbClr val="FF0000"/>
                </a:solidFill>
              </a:rPr>
              <a:t> Para </a:t>
            </a:r>
            <a:r>
              <a:rPr lang="en-US" sz="2000" i="1">
                <a:solidFill>
                  <a:srgbClr val="FF0000"/>
                </a:solidFill>
              </a:rPr>
              <a:t>t</a:t>
            </a:r>
            <a:r>
              <a:rPr lang="en-US" sz="2000" baseline="-25000">
                <a:solidFill>
                  <a:srgbClr val="FF0000"/>
                </a:solidFill>
              </a:rPr>
              <a:t>int</a:t>
            </a:r>
            <a:r>
              <a:rPr lang="en-US" sz="2000">
                <a:solidFill>
                  <a:srgbClr val="FF0000"/>
                </a:solidFill>
              </a:rPr>
              <a:t> = </a:t>
            </a:r>
            <a:r>
              <a:rPr lang="en-US" sz="2000">
                <a:solidFill>
                  <a:srgbClr val="FF0000"/>
                </a:solidFill>
                <a:latin typeface="Symbol" charset="2"/>
              </a:rPr>
              <a:t>p/W</a:t>
            </a:r>
            <a:r>
              <a:rPr lang="en-US" sz="2000">
                <a:solidFill>
                  <a:srgbClr val="FF0000"/>
                </a:solidFill>
              </a:rPr>
              <a:t>, o átomo terá absorvido e reemitido o fóton na cavidade (“pulso 2 </a:t>
            </a:r>
            <a:r>
              <a:rPr lang="en-US" sz="2000">
                <a:solidFill>
                  <a:srgbClr val="FF0000"/>
                </a:solidFill>
                <a:latin typeface="Symbol" charset="2"/>
              </a:rPr>
              <a:t>p</a:t>
            </a:r>
            <a:r>
              <a:rPr lang="en-US" sz="2000">
                <a:solidFill>
                  <a:srgbClr val="FF0000"/>
                </a:solidFill>
              </a:rPr>
              <a:t>”) mas há uma defasagem do estado atômico </a:t>
            </a:r>
          </a:p>
          <a:p>
            <a:pPr defTabSz="914400" eaLnBrk="0" fontAlgn="base" hangingPunct="0">
              <a:lnSpc>
                <a:spcPct val="125000"/>
              </a:lnSpc>
              <a:spcBef>
                <a:spcPct val="50000"/>
              </a:spcBef>
              <a:spcAft>
                <a:spcPct val="0"/>
              </a:spcAft>
            </a:pPr>
            <a:r>
              <a:rPr lang="en-US" sz="2000">
                <a:solidFill>
                  <a:srgbClr val="0000FF"/>
                </a:solidFill>
              </a:rPr>
              <a:t>                         </a:t>
            </a:r>
            <a:r>
              <a:rPr lang="en-US" sz="2000">
                <a:solidFill>
                  <a:srgbClr val="FF0000"/>
                </a:solidFill>
              </a:rPr>
              <a:t>| </a:t>
            </a:r>
            <a:r>
              <a:rPr lang="en-US" sz="2000">
                <a:solidFill>
                  <a:srgbClr val="FF0000"/>
                </a:solidFill>
                <a:latin typeface="Symbol" charset="2"/>
              </a:rPr>
              <a:t>Y</a:t>
            </a:r>
            <a:r>
              <a:rPr lang="en-US" sz="2000">
                <a:solidFill>
                  <a:srgbClr val="FF0000"/>
                </a:solidFill>
              </a:rPr>
              <a:t>(</a:t>
            </a:r>
            <a:r>
              <a:rPr lang="en-US" sz="2000" i="1">
                <a:solidFill>
                  <a:srgbClr val="FF0000"/>
                </a:solidFill>
              </a:rPr>
              <a:t>t</a:t>
            </a:r>
            <a:r>
              <a:rPr lang="en-US" sz="2000" baseline="-25000">
                <a:solidFill>
                  <a:srgbClr val="FF0000"/>
                </a:solidFill>
              </a:rPr>
              <a:t>int</a:t>
            </a:r>
            <a:r>
              <a:rPr lang="en-US" sz="2000">
                <a:solidFill>
                  <a:srgbClr val="FF0000"/>
                </a:solidFill>
              </a:rPr>
              <a:t>) </a:t>
            </a:r>
            <a:r>
              <a:rPr lang="en-US" sz="2000">
                <a:solidFill>
                  <a:srgbClr val="FF0000"/>
                </a:solidFill>
                <a:sym typeface="Symbol" charset="2"/>
              </a:rPr>
              <a:t> = – </a:t>
            </a:r>
            <a:r>
              <a:rPr lang="en-US" sz="2000">
                <a:solidFill>
                  <a:srgbClr val="FF0000"/>
                </a:solidFill>
              </a:rPr>
              <a:t>|g, 1</a:t>
            </a:r>
            <a:r>
              <a:rPr lang="en-US" sz="2000">
                <a:solidFill>
                  <a:srgbClr val="FF0000"/>
                </a:solidFill>
                <a:sym typeface="Symbol" charset="2"/>
              </a:rPr>
              <a:t></a:t>
            </a:r>
            <a:endParaRPr lang="en-US" sz="2000">
              <a:solidFill>
                <a:srgbClr val="0000FF"/>
              </a:solidFill>
              <a:sym typeface="Symbol" charset="2"/>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9090" name="Text Box 2"/>
          <p:cNvSpPr txBox="1">
            <a:spLocks noChangeArrowheads="1"/>
          </p:cNvSpPr>
          <p:nvPr/>
        </p:nvSpPr>
        <p:spPr bwMode="auto">
          <a:xfrm>
            <a:off x="1595438" y="68263"/>
            <a:ext cx="6099175" cy="579437"/>
          </a:xfrm>
          <a:prstGeom prst="rect">
            <a:avLst/>
          </a:prstGeom>
          <a:noFill/>
          <a:ln w="9525">
            <a:noFill/>
            <a:miter lim="800000"/>
            <a:headEnd/>
            <a:tailEnd/>
          </a:ln>
          <a:effectLst/>
        </p:spPr>
        <p:txBody>
          <a:bodyPr>
            <a:prstTxWarp prst="textNoShape">
              <a:avLst/>
            </a:prstTxWarp>
            <a:spAutoFit/>
          </a:bodyPr>
          <a:lstStyle/>
          <a:p>
            <a:pPr algn="ctr" defTabSz="914400" eaLnBrk="0" fontAlgn="base" hangingPunct="0">
              <a:spcBef>
                <a:spcPct val="50000"/>
              </a:spcBef>
              <a:spcAft>
                <a:spcPct val="0"/>
              </a:spcAft>
            </a:pPr>
            <a:r>
              <a:rPr lang="en-US" sz="3200">
                <a:solidFill>
                  <a:srgbClr val="000000"/>
                </a:solidFill>
              </a:rPr>
              <a:t>Princípio da Medida</a:t>
            </a:r>
          </a:p>
        </p:txBody>
      </p:sp>
      <p:sp>
        <p:nvSpPr>
          <p:cNvPr id="89091" name="Line 3"/>
          <p:cNvSpPr>
            <a:spLocks noChangeShapeType="1"/>
          </p:cNvSpPr>
          <p:nvPr/>
        </p:nvSpPr>
        <p:spPr bwMode="auto">
          <a:xfrm>
            <a:off x="2968625" y="619125"/>
            <a:ext cx="3352800" cy="0"/>
          </a:xfrm>
          <a:prstGeom prst="line">
            <a:avLst/>
          </a:prstGeom>
          <a:noFill/>
          <a:ln w="38100">
            <a:solidFill>
              <a:srgbClr val="FF0000"/>
            </a:solidFill>
            <a:round/>
            <a:headEnd/>
            <a:tailEnd/>
          </a:ln>
          <a:effectLst/>
        </p:spPr>
        <p:txBody>
          <a:bodyPr wrap="none" anchor="ctr">
            <a:prstTxWarp prst="textNoShape">
              <a:avLst/>
            </a:prstTxWarp>
          </a:bodyPr>
          <a:lstStyle/>
          <a:p>
            <a:pPr defTabSz="914400" eaLnBrk="0" fontAlgn="base" hangingPunct="0">
              <a:spcBef>
                <a:spcPct val="0"/>
              </a:spcBef>
              <a:spcAft>
                <a:spcPct val="0"/>
              </a:spcAft>
            </a:pPr>
            <a:endParaRPr lang="en-US" sz="2400">
              <a:solidFill>
                <a:srgbClr val="000000"/>
              </a:solidFill>
            </a:endParaRPr>
          </a:p>
        </p:txBody>
      </p:sp>
      <p:grpSp>
        <p:nvGrpSpPr>
          <p:cNvPr id="2" name="Group 4"/>
          <p:cNvGrpSpPr>
            <a:grpSpLocks/>
          </p:cNvGrpSpPr>
          <p:nvPr/>
        </p:nvGrpSpPr>
        <p:grpSpPr bwMode="auto">
          <a:xfrm>
            <a:off x="1508125" y="979488"/>
            <a:ext cx="6464300" cy="5716587"/>
            <a:chOff x="1247" y="733"/>
            <a:chExt cx="3386" cy="3196"/>
          </a:xfrm>
        </p:grpSpPr>
        <p:pic>
          <p:nvPicPr>
            <p:cNvPr id="89093" name="Picture 5" descr="C:\Usuarios\nussen\cqed\principle.gif"/>
            <p:cNvPicPr>
              <a:picLocks noChangeAspect="1" noChangeArrowheads="1"/>
            </p:cNvPicPr>
            <p:nvPr/>
          </p:nvPicPr>
          <p:blipFill>
            <a:blip r:embed="rId2"/>
            <a:srcRect/>
            <a:stretch>
              <a:fillRect/>
            </a:stretch>
          </p:blipFill>
          <p:spPr bwMode="auto">
            <a:xfrm>
              <a:off x="1345" y="733"/>
              <a:ext cx="3288" cy="906"/>
            </a:xfrm>
            <a:prstGeom prst="rect">
              <a:avLst/>
            </a:prstGeom>
            <a:noFill/>
          </p:spPr>
        </p:pic>
        <p:pic>
          <p:nvPicPr>
            <p:cNvPr id="89094" name="Picture 6" descr="C:\Usuarios\nussen\cqed\zeropho.gif"/>
            <p:cNvPicPr>
              <a:picLocks noChangeAspect="1" noChangeArrowheads="1"/>
            </p:cNvPicPr>
            <p:nvPr/>
          </p:nvPicPr>
          <p:blipFill>
            <a:blip r:embed="rId3"/>
            <a:srcRect/>
            <a:stretch>
              <a:fillRect/>
            </a:stretch>
          </p:blipFill>
          <p:spPr bwMode="auto">
            <a:xfrm>
              <a:off x="1279" y="1940"/>
              <a:ext cx="3354" cy="798"/>
            </a:xfrm>
            <a:prstGeom prst="rect">
              <a:avLst/>
            </a:prstGeom>
            <a:noFill/>
          </p:spPr>
        </p:pic>
        <p:pic>
          <p:nvPicPr>
            <p:cNvPr id="89095" name="Picture 7" descr="C:\Usuarios\nussen\cqed\unpho.gif"/>
            <p:cNvPicPr>
              <a:picLocks noChangeAspect="1" noChangeArrowheads="1"/>
            </p:cNvPicPr>
            <p:nvPr/>
          </p:nvPicPr>
          <p:blipFill>
            <a:blip r:embed="rId4"/>
            <a:srcRect/>
            <a:stretch>
              <a:fillRect/>
            </a:stretch>
          </p:blipFill>
          <p:spPr bwMode="auto">
            <a:xfrm>
              <a:off x="1247" y="2903"/>
              <a:ext cx="3378" cy="1026"/>
            </a:xfrm>
            <a:prstGeom prst="rect">
              <a:avLst/>
            </a:prstGeom>
            <a:noFill/>
          </p:spPr>
        </p:pic>
      </p:gr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6" name="Text Box 2"/>
          <p:cNvSpPr txBox="1">
            <a:spLocks noChangeArrowheads="1"/>
          </p:cNvSpPr>
          <p:nvPr/>
        </p:nvSpPr>
        <p:spPr bwMode="auto">
          <a:xfrm>
            <a:off x="841375" y="0"/>
            <a:ext cx="7372350" cy="579438"/>
          </a:xfrm>
          <a:prstGeom prst="rect">
            <a:avLst/>
          </a:prstGeom>
          <a:noFill/>
          <a:ln w="9525">
            <a:noFill/>
            <a:miter lim="800000"/>
            <a:headEnd/>
            <a:tailEnd/>
          </a:ln>
          <a:effectLst/>
        </p:spPr>
        <p:txBody>
          <a:bodyPr>
            <a:prstTxWarp prst="textNoShape">
              <a:avLst/>
            </a:prstTxWarp>
            <a:spAutoFit/>
          </a:bodyPr>
          <a:lstStyle/>
          <a:p>
            <a:pPr algn="ctr" defTabSz="914400" eaLnBrk="0" fontAlgn="base" hangingPunct="0">
              <a:spcBef>
                <a:spcPct val="50000"/>
              </a:spcBef>
              <a:spcAft>
                <a:spcPct val="0"/>
              </a:spcAft>
            </a:pPr>
            <a:r>
              <a:rPr lang="en-US" sz="3200">
                <a:solidFill>
                  <a:srgbClr val="000000"/>
                </a:solidFill>
              </a:rPr>
              <a:t>Medidas repetidas de um único fóton</a:t>
            </a:r>
          </a:p>
        </p:txBody>
      </p:sp>
      <p:sp>
        <p:nvSpPr>
          <p:cNvPr id="88067" name="Line 3"/>
          <p:cNvSpPr>
            <a:spLocks noChangeShapeType="1"/>
          </p:cNvSpPr>
          <p:nvPr/>
        </p:nvSpPr>
        <p:spPr bwMode="auto">
          <a:xfrm>
            <a:off x="1497013" y="519113"/>
            <a:ext cx="6061075" cy="0"/>
          </a:xfrm>
          <a:prstGeom prst="line">
            <a:avLst/>
          </a:prstGeom>
          <a:noFill/>
          <a:ln w="38100">
            <a:solidFill>
              <a:srgbClr val="FF0000"/>
            </a:solidFill>
            <a:round/>
            <a:headEnd/>
            <a:tailEnd/>
          </a:ln>
          <a:effectLst/>
        </p:spPr>
        <p:txBody>
          <a:bodyPr wrap="none" anchor="ctr">
            <a:prstTxWarp prst="textNoShape">
              <a:avLst/>
            </a:prstTxWarp>
          </a:bodyPr>
          <a:lstStyle/>
          <a:p>
            <a:pPr defTabSz="914400" eaLnBrk="0" fontAlgn="base" hangingPunct="0">
              <a:spcBef>
                <a:spcPct val="0"/>
              </a:spcBef>
              <a:spcAft>
                <a:spcPct val="0"/>
              </a:spcAft>
            </a:pPr>
            <a:endParaRPr lang="en-US" sz="2400">
              <a:solidFill>
                <a:srgbClr val="000000"/>
              </a:solidFill>
            </a:endParaRPr>
          </a:p>
        </p:txBody>
      </p:sp>
      <p:sp>
        <p:nvSpPr>
          <p:cNvPr id="88068" name="Text Box 4"/>
          <p:cNvSpPr txBox="1">
            <a:spLocks noChangeArrowheads="1"/>
          </p:cNvSpPr>
          <p:nvPr/>
        </p:nvSpPr>
        <p:spPr bwMode="auto">
          <a:xfrm>
            <a:off x="234950" y="627063"/>
            <a:ext cx="8683625" cy="701675"/>
          </a:xfrm>
          <a:prstGeom prst="rect">
            <a:avLst/>
          </a:prstGeom>
          <a:noFill/>
          <a:ln w="9525">
            <a:noFill/>
            <a:miter lim="800000"/>
            <a:headEnd/>
            <a:tailEnd/>
          </a:ln>
          <a:effectLst/>
        </p:spPr>
        <p:txBody>
          <a:bodyPr>
            <a:prstTxWarp prst="textNoShape">
              <a:avLst/>
            </a:prstTxWarp>
            <a:spAutoFit/>
          </a:bodyPr>
          <a:lstStyle/>
          <a:p>
            <a:pPr defTabSz="914400" eaLnBrk="0" fontAlgn="base" hangingPunct="0">
              <a:spcBef>
                <a:spcPct val="50000"/>
              </a:spcBef>
              <a:spcAft>
                <a:spcPct val="0"/>
              </a:spcAft>
            </a:pPr>
            <a:r>
              <a:rPr lang="en-US" sz="2000">
                <a:solidFill>
                  <a:srgbClr val="008000"/>
                </a:solidFill>
              </a:rPr>
              <a:t>1) Campo inicial produzido por “átomo-fonte” em (1/</a:t>
            </a:r>
            <a:r>
              <a:rPr lang="en-US" sz="2000">
                <a:solidFill>
                  <a:srgbClr val="008000"/>
                </a:solidFill>
                <a:sym typeface="Symbol" charset="2"/>
              </a:rPr>
              <a:t></a:t>
            </a:r>
            <a:r>
              <a:rPr lang="en-US" sz="2000">
                <a:solidFill>
                  <a:srgbClr val="008000"/>
                </a:solidFill>
              </a:rPr>
              <a:t>2) ( |e, 0</a:t>
            </a:r>
            <a:r>
              <a:rPr lang="en-US" sz="2000">
                <a:solidFill>
                  <a:srgbClr val="008000"/>
                </a:solidFill>
                <a:sym typeface="Symbol" charset="2"/>
              </a:rPr>
              <a:t></a:t>
            </a:r>
            <a:r>
              <a:rPr lang="en-US" sz="2000">
                <a:solidFill>
                  <a:srgbClr val="008000"/>
                </a:solidFill>
              </a:rPr>
              <a:t> + |g, 1</a:t>
            </a:r>
            <a:r>
              <a:rPr lang="en-US" sz="2000">
                <a:solidFill>
                  <a:srgbClr val="008000"/>
                </a:solidFill>
                <a:sym typeface="Symbol" charset="2"/>
              </a:rPr>
              <a:t> </a:t>
            </a:r>
            <a:r>
              <a:rPr lang="en-US" sz="2000">
                <a:solidFill>
                  <a:srgbClr val="008000"/>
                </a:solidFill>
              </a:rPr>
              <a:t>)</a:t>
            </a:r>
            <a:r>
              <a:rPr lang="en-US" sz="2000">
                <a:solidFill>
                  <a:srgbClr val="008000"/>
                </a:solidFill>
                <a:sym typeface="Symbol" charset="2"/>
              </a:rPr>
              <a:t>  franjas com probabilidade condicional P</a:t>
            </a:r>
            <a:r>
              <a:rPr lang="en-US" sz="2000" baseline="-25000">
                <a:solidFill>
                  <a:srgbClr val="008000"/>
                </a:solidFill>
                <a:sym typeface="Symbol" charset="2"/>
              </a:rPr>
              <a:t>g2/e1</a:t>
            </a:r>
            <a:r>
              <a:rPr lang="en-US" sz="2000">
                <a:solidFill>
                  <a:srgbClr val="008000"/>
                </a:solidFill>
                <a:sym typeface="Symbol" charset="2"/>
              </a:rPr>
              <a:t> e P</a:t>
            </a:r>
            <a:r>
              <a:rPr lang="en-US" sz="2000" baseline="-25000">
                <a:solidFill>
                  <a:srgbClr val="008000"/>
                </a:solidFill>
                <a:sym typeface="Symbol" charset="2"/>
              </a:rPr>
              <a:t>g2/g1</a:t>
            </a:r>
            <a:endParaRPr lang="en-US" sz="2000">
              <a:solidFill>
                <a:srgbClr val="008000"/>
              </a:solidFill>
              <a:sym typeface="Symbol" charset="2"/>
            </a:endParaRPr>
          </a:p>
        </p:txBody>
      </p:sp>
      <p:pic>
        <p:nvPicPr>
          <p:cNvPr id="88069" name="Picture 5" descr="C:\Usuarios\nussen\cqed\resqnd.gif"/>
          <p:cNvPicPr>
            <a:picLocks noChangeAspect="1" noChangeArrowheads="1"/>
          </p:cNvPicPr>
          <p:nvPr/>
        </p:nvPicPr>
        <p:blipFill>
          <a:blip r:embed="rId2"/>
          <a:srcRect/>
          <a:stretch>
            <a:fillRect/>
          </a:stretch>
        </p:blipFill>
        <p:spPr bwMode="auto">
          <a:xfrm>
            <a:off x="792163" y="1385888"/>
            <a:ext cx="7131050" cy="5362575"/>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7042" name="Text Box 2"/>
          <p:cNvSpPr txBox="1">
            <a:spLocks noChangeArrowheads="1"/>
          </p:cNvSpPr>
          <p:nvPr/>
        </p:nvSpPr>
        <p:spPr bwMode="auto">
          <a:xfrm>
            <a:off x="841375" y="0"/>
            <a:ext cx="7372350" cy="579438"/>
          </a:xfrm>
          <a:prstGeom prst="rect">
            <a:avLst/>
          </a:prstGeom>
          <a:noFill/>
          <a:ln w="9525">
            <a:noFill/>
            <a:miter lim="800000"/>
            <a:headEnd/>
            <a:tailEnd/>
          </a:ln>
          <a:effectLst/>
        </p:spPr>
        <p:txBody>
          <a:bodyPr>
            <a:prstTxWarp prst="textNoShape">
              <a:avLst/>
            </a:prstTxWarp>
            <a:spAutoFit/>
          </a:bodyPr>
          <a:lstStyle/>
          <a:p>
            <a:pPr algn="ctr" defTabSz="914400" eaLnBrk="0" fontAlgn="base" hangingPunct="0">
              <a:spcBef>
                <a:spcPct val="50000"/>
              </a:spcBef>
              <a:spcAft>
                <a:spcPct val="0"/>
              </a:spcAft>
            </a:pPr>
            <a:r>
              <a:rPr lang="en-US" sz="3200">
                <a:solidFill>
                  <a:srgbClr val="000000"/>
                </a:solidFill>
              </a:rPr>
              <a:t>Medidas repetidas de um único fóton</a:t>
            </a:r>
          </a:p>
        </p:txBody>
      </p:sp>
      <p:sp>
        <p:nvSpPr>
          <p:cNvPr id="87043" name="Line 3"/>
          <p:cNvSpPr>
            <a:spLocks noChangeShapeType="1"/>
          </p:cNvSpPr>
          <p:nvPr/>
        </p:nvSpPr>
        <p:spPr bwMode="auto">
          <a:xfrm>
            <a:off x="1497013" y="519113"/>
            <a:ext cx="6061075" cy="0"/>
          </a:xfrm>
          <a:prstGeom prst="line">
            <a:avLst/>
          </a:prstGeom>
          <a:noFill/>
          <a:ln w="38100">
            <a:solidFill>
              <a:srgbClr val="FF0000"/>
            </a:solidFill>
            <a:round/>
            <a:headEnd/>
            <a:tailEnd/>
          </a:ln>
          <a:effectLst/>
        </p:spPr>
        <p:txBody>
          <a:bodyPr wrap="none" anchor="ctr">
            <a:prstTxWarp prst="textNoShape">
              <a:avLst/>
            </a:prstTxWarp>
          </a:bodyPr>
          <a:lstStyle/>
          <a:p>
            <a:pPr defTabSz="914400" eaLnBrk="0" fontAlgn="base" hangingPunct="0">
              <a:spcBef>
                <a:spcPct val="0"/>
              </a:spcBef>
              <a:spcAft>
                <a:spcPct val="0"/>
              </a:spcAft>
            </a:pPr>
            <a:endParaRPr lang="en-US" sz="2400">
              <a:solidFill>
                <a:srgbClr val="000000"/>
              </a:solidFill>
            </a:endParaRPr>
          </a:p>
        </p:txBody>
      </p:sp>
      <p:sp>
        <p:nvSpPr>
          <p:cNvPr id="87044" name="Text Box 4"/>
          <p:cNvSpPr txBox="1">
            <a:spLocks noChangeArrowheads="1"/>
          </p:cNvSpPr>
          <p:nvPr/>
        </p:nvSpPr>
        <p:spPr bwMode="auto">
          <a:xfrm>
            <a:off x="234950" y="627063"/>
            <a:ext cx="8683625" cy="701675"/>
          </a:xfrm>
          <a:prstGeom prst="rect">
            <a:avLst/>
          </a:prstGeom>
          <a:noFill/>
          <a:ln w="9525">
            <a:noFill/>
            <a:miter lim="800000"/>
            <a:headEnd/>
            <a:tailEnd/>
          </a:ln>
          <a:effectLst/>
        </p:spPr>
        <p:txBody>
          <a:bodyPr>
            <a:prstTxWarp prst="textNoShape">
              <a:avLst/>
            </a:prstTxWarp>
            <a:spAutoFit/>
          </a:bodyPr>
          <a:lstStyle/>
          <a:p>
            <a:pPr defTabSz="914400" eaLnBrk="0" fontAlgn="base" hangingPunct="0">
              <a:spcBef>
                <a:spcPct val="50000"/>
              </a:spcBef>
              <a:spcAft>
                <a:spcPct val="0"/>
              </a:spcAft>
            </a:pPr>
            <a:r>
              <a:rPr lang="en-US" sz="2000">
                <a:solidFill>
                  <a:srgbClr val="008000"/>
                </a:solidFill>
              </a:rPr>
              <a:t>1) Campo inicial térmico, com P(N=1) = 0,18 </a:t>
            </a:r>
            <a:r>
              <a:rPr lang="en-US" sz="2000">
                <a:solidFill>
                  <a:srgbClr val="008000"/>
                </a:solidFill>
                <a:sym typeface="Symbol" charset="2"/>
              </a:rPr>
              <a:t> medida QND seguida de uma medida destrutiva (átomo em </a:t>
            </a:r>
            <a:r>
              <a:rPr lang="en-US" sz="2000">
                <a:solidFill>
                  <a:srgbClr val="0000FF"/>
                </a:solidFill>
                <a:sym typeface="Symbol" charset="2"/>
              </a:rPr>
              <a:t>g </a:t>
            </a:r>
            <a:r>
              <a:rPr lang="en-US" sz="2000">
                <a:solidFill>
                  <a:srgbClr val="008000"/>
                </a:solidFill>
                <a:sym typeface="Symbol" charset="2"/>
              </a:rPr>
              <a:t>realiza pulso </a:t>
            </a:r>
            <a:r>
              <a:rPr lang="en-US" sz="2000">
                <a:solidFill>
                  <a:srgbClr val="008000"/>
                </a:solidFill>
                <a:latin typeface="Symbol" charset="2"/>
                <a:sym typeface="Symbol" charset="2"/>
              </a:rPr>
              <a:t>p</a:t>
            </a:r>
            <a:r>
              <a:rPr lang="en-US" sz="2000">
                <a:solidFill>
                  <a:srgbClr val="008000"/>
                </a:solidFill>
                <a:sym typeface="Symbol" charset="2"/>
              </a:rPr>
              <a:t> e absorve fóton)</a:t>
            </a:r>
          </a:p>
        </p:txBody>
      </p:sp>
      <p:pic>
        <p:nvPicPr>
          <p:cNvPr id="87045" name="Picture 5" descr="C:\Usuarios\nussen\cqed\qndres.gif"/>
          <p:cNvPicPr>
            <a:picLocks noChangeAspect="1" noChangeArrowheads="1"/>
          </p:cNvPicPr>
          <p:nvPr/>
        </p:nvPicPr>
        <p:blipFill>
          <a:blip r:embed="rId2"/>
          <a:srcRect/>
          <a:stretch>
            <a:fillRect/>
          </a:stretch>
        </p:blipFill>
        <p:spPr bwMode="auto">
          <a:xfrm>
            <a:off x="917575" y="1349375"/>
            <a:ext cx="7261225" cy="5260975"/>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2"/>
          <a:srcRect/>
          <a:stretch>
            <a:fillRect/>
          </a:stretch>
        </p:blipFill>
        <p:spPr bwMode="auto">
          <a:xfrm>
            <a:off x="0" y="0"/>
            <a:ext cx="9144000" cy="3325813"/>
          </a:xfrm>
          <a:prstGeom prst="rect">
            <a:avLst/>
          </a:prstGeom>
          <a:noFill/>
          <a:ln w="9525">
            <a:noFill/>
            <a:miter lim="800000"/>
            <a:headEnd/>
            <a:tailEnd/>
          </a:ln>
          <a:effectLst/>
        </p:spPr>
      </p:pic>
      <p:pic>
        <p:nvPicPr>
          <p:cNvPr id="89091" name="Picture 3" descr="r238i1"/>
          <p:cNvPicPr>
            <a:picLocks noChangeAspect="1" noChangeArrowheads="1"/>
          </p:cNvPicPr>
          <p:nvPr/>
        </p:nvPicPr>
        <p:blipFill>
          <a:blip r:embed="rId3"/>
          <a:srcRect/>
          <a:stretch>
            <a:fillRect/>
          </a:stretch>
        </p:blipFill>
        <p:spPr bwMode="auto">
          <a:xfrm>
            <a:off x="4386263" y="0"/>
            <a:ext cx="1223962" cy="1598613"/>
          </a:xfrm>
          <a:prstGeom prst="rect">
            <a:avLst/>
          </a:prstGeom>
          <a:noFill/>
        </p:spPr>
      </p:pic>
      <p:pic>
        <p:nvPicPr>
          <p:cNvPr id="89092" name="Picture 4" descr="SergeHaroche"/>
          <p:cNvPicPr>
            <a:picLocks noChangeAspect="1" noChangeArrowheads="1"/>
          </p:cNvPicPr>
          <p:nvPr/>
        </p:nvPicPr>
        <p:blipFill>
          <a:blip r:embed="rId4"/>
          <a:srcRect/>
          <a:stretch>
            <a:fillRect/>
          </a:stretch>
        </p:blipFill>
        <p:spPr bwMode="auto">
          <a:xfrm>
            <a:off x="5592763" y="0"/>
            <a:ext cx="1214437" cy="1619250"/>
          </a:xfrm>
          <a:prstGeom prst="rect">
            <a:avLst/>
          </a:prstGeom>
          <a:noFill/>
        </p:spPr>
      </p:pic>
      <p:pic>
        <p:nvPicPr>
          <p:cNvPr id="89093" name="Picture 5" descr="Image5"/>
          <p:cNvPicPr>
            <a:picLocks noChangeAspect="1" noChangeArrowheads="1"/>
          </p:cNvPicPr>
          <p:nvPr/>
        </p:nvPicPr>
        <p:blipFill>
          <a:blip r:embed="rId5"/>
          <a:srcRect/>
          <a:stretch>
            <a:fillRect/>
          </a:stretch>
        </p:blipFill>
        <p:spPr bwMode="auto">
          <a:xfrm>
            <a:off x="3162300" y="0"/>
            <a:ext cx="1289050" cy="1630363"/>
          </a:xfrm>
          <a:prstGeom prst="rect">
            <a:avLst/>
          </a:prstGeom>
          <a:noFill/>
        </p:spPr>
      </p:pic>
      <p:pic>
        <p:nvPicPr>
          <p:cNvPr id="89094" name="Picture 6" descr="atomclockphotonbox"/>
          <p:cNvPicPr>
            <a:picLocks noChangeAspect="1" noChangeArrowheads="1"/>
          </p:cNvPicPr>
          <p:nvPr/>
        </p:nvPicPr>
        <p:blipFill>
          <a:blip r:embed="rId6"/>
          <a:srcRect/>
          <a:stretch>
            <a:fillRect/>
          </a:stretch>
        </p:blipFill>
        <p:spPr bwMode="auto">
          <a:xfrm>
            <a:off x="50800" y="3832225"/>
            <a:ext cx="3948113" cy="1963738"/>
          </a:xfrm>
          <a:prstGeom prst="rect">
            <a:avLst/>
          </a:prstGeom>
          <a:noFill/>
        </p:spPr>
      </p:pic>
      <p:pic>
        <p:nvPicPr>
          <p:cNvPr id="89095" name="Picture 7" descr="photon"/>
          <p:cNvPicPr>
            <a:picLocks noChangeAspect="1" noChangeArrowheads="1"/>
          </p:cNvPicPr>
          <p:nvPr/>
        </p:nvPicPr>
        <p:blipFill>
          <a:blip r:embed="rId7"/>
          <a:srcRect/>
          <a:stretch>
            <a:fillRect/>
          </a:stretch>
        </p:blipFill>
        <p:spPr bwMode="auto">
          <a:xfrm>
            <a:off x="4760913" y="3302000"/>
            <a:ext cx="4383087" cy="3221038"/>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2"/>
          <a:srcRect/>
          <a:stretch>
            <a:fillRect/>
          </a:stretch>
        </p:blipFill>
        <p:spPr bwMode="auto">
          <a:xfrm>
            <a:off x="0" y="0"/>
            <a:ext cx="9144000" cy="3325813"/>
          </a:xfrm>
          <a:prstGeom prst="rect">
            <a:avLst/>
          </a:prstGeom>
          <a:noFill/>
          <a:ln w="9525">
            <a:noFill/>
            <a:miter lim="800000"/>
            <a:headEnd/>
            <a:tailEnd/>
          </a:ln>
          <a:effectLst/>
        </p:spPr>
      </p:pic>
      <p:pic>
        <p:nvPicPr>
          <p:cNvPr id="91139" name="Picture 3" descr="r238i1"/>
          <p:cNvPicPr>
            <a:picLocks noChangeAspect="1" noChangeArrowheads="1"/>
          </p:cNvPicPr>
          <p:nvPr/>
        </p:nvPicPr>
        <p:blipFill>
          <a:blip r:embed="rId3"/>
          <a:srcRect/>
          <a:stretch>
            <a:fillRect/>
          </a:stretch>
        </p:blipFill>
        <p:spPr bwMode="auto">
          <a:xfrm>
            <a:off x="4386263" y="0"/>
            <a:ext cx="1223962" cy="1598613"/>
          </a:xfrm>
          <a:prstGeom prst="rect">
            <a:avLst/>
          </a:prstGeom>
          <a:noFill/>
        </p:spPr>
      </p:pic>
      <p:pic>
        <p:nvPicPr>
          <p:cNvPr id="91140" name="Picture 4" descr="SergeHaroche"/>
          <p:cNvPicPr>
            <a:picLocks noChangeAspect="1" noChangeArrowheads="1"/>
          </p:cNvPicPr>
          <p:nvPr/>
        </p:nvPicPr>
        <p:blipFill>
          <a:blip r:embed="rId4"/>
          <a:srcRect/>
          <a:stretch>
            <a:fillRect/>
          </a:stretch>
        </p:blipFill>
        <p:spPr bwMode="auto">
          <a:xfrm>
            <a:off x="5592763" y="0"/>
            <a:ext cx="1214437" cy="1619250"/>
          </a:xfrm>
          <a:prstGeom prst="rect">
            <a:avLst/>
          </a:prstGeom>
          <a:noFill/>
        </p:spPr>
      </p:pic>
      <p:pic>
        <p:nvPicPr>
          <p:cNvPr id="91141" name="Picture 5" descr="Image5"/>
          <p:cNvPicPr>
            <a:picLocks noChangeAspect="1" noChangeArrowheads="1"/>
          </p:cNvPicPr>
          <p:nvPr/>
        </p:nvPicPr>
        <p:blipFill>
          <a:blip r:embed="rId5"/>
          <a:srcRect/>
          <a:stretch>
            <a:fillRect/>
          </a:stretch>
        </p:blipFill>
        <p:spPr bwMode="auto">
          <a:xfrm>
            <a:off x="3162300" y="0"/>
            <a:ext cx="1289050" cy="1630363"/>
          </a:xfrm>
          <a:prstGeom prst="rect">
            <a:avLst/>
          </a:prstGeom>
          <a:noFill/>
        </p:spPr>
      </p:pic>
      <p:pic>
        <p:nvPicPr>
          <p:cNvPr id="91142" name="Picture 6" descr="nature05589-f22"/>
          <p:cNvPicPr>
            <a:picLocks noChangeAspect="1" noChangeArrowheads="1"/>
          </p:cNvPicPr>
          <p:nvPr/>
        </p:nvPicPr>
        <p:blipFill>
          <a:blip r:embed="rId6"/>
          <a:srcRect/>
          <a:stretch>
            <a:fillRect/>
          </a:stretch>
        </p:blipFill>
        <p:spPr bwMode="auto">
          <a:xfrm>
            <a:off x="622300" y="3294063"/>
            <a:ext cx="3398838" cy="3563937"/>
          </a:xfrm>
          <a:prstGeom prst="rect">
            <a:avLst/>
          </a:prstGeom>
          <a:noFill/>
        </p:spPr>
      </p:pic>
      <p:pic>
        <p:nvPicPr>
          <p:cNvPr id="91143" name="Picture 7" descr="nature05589-f32"/>
          <p:cNvPicPr>
            <a:picLocks noChangeAspect="1" noChangeArrowheads="1"/>
          </p:cNvPicPr>
          <p:nvPr/>
        </p:nvPicPr>
        <p:blipFill>
          <a:blip r:embed="rId7"/>
          <a:srcRect/>
          <a:stretch>
            <a:fillRect/>
          </a:stretch>
        </p:blipFill>
        <p:spPr bwMode="auto">
          <a:xfrm>
            <a:off x="6427788" y="3014663"/>
            <a:ext cx="2551112" cy="3843337"/>
          </a:xfrm>
          <a:prstGeom prst="rect">
            <a:avLst/>
          </a:prstGeom>
          <a:noFill/>
        </p:spPr>
      </p:pic>
      <p:sp>
        <p:nvSpPr>
          <p:cNvPr id="91144" name="Text Box 8"/>
          <p:cNvSpPr txBox="1">
            <a:spLocks noChangeArrowheads="1"/>
          </p:cNvSpPr>
          <p:nvPr/>
        </p:nvSpPr>
        <p:spPr bwMode="auto">
          <a:xfrm>
            <a:off x="4373563" y="4146550"/>
            <a:ext cx="1814512" cy="16160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000" b="1">
                <a:solidFill>
                  <a:srgbClr val="0000FF"/>
                </a:solidFill>
                <a:latin typeface="Times New Roman" pitchFamily="-106" charset="0"/>
              </a:rPr>
              <a:t>É possível fazer a mesma coisa para um número maior de fótons?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1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4" grpId="0"/>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0" y="0"/>
            <a:ext cx="9144000" cy="701675"/>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4000" b="1">
                <a:latin typeface="Comic Sans MS" pitchFamily="-106" charset="0"/>
              </a:rPr>
              <a:t>Rudimentos da teoria corpuscular</a:t>
            </a:r>
          </a:p>
        </p:txBody>
      </p:sp>
      <p:sp>
        <p:nvSpPr>
          <p:cNvPr id="52227" name="Line 3"/>
          <p:cNvSpPr>
            <a:spLocks noChangeShapeType="1"/>
          </p:cNvSpPr>
          <p:nvPr/>
        </p:nvSpPr>
        <p:spPr bwMode="auto">
          <a:xfrm>
            <a:off x="449263" y="647700"/>
            <a:ext cx="8216900" cy="0"/>
          </a:xfrm>
          <a:prstGeom prst="line">
            <a:avLst/>
          </a:prstGeom>
          <a:noFill/>
          <a:ln w="38100">
            <a:solidFill>
              <a:srgbClr val="FF0000"/>
            </a:solidFill>
            <a:round/>
            <a:headEnd/>
            <a:tailEnd/>
          </a:ln>
          <a:effectLst/>
        </p:spPr>
        <p:txBody>
          <a:bodyPr>
            <a:prstTxWarp prst="textNoShape">
              <a:avLst/>
            </a:prstTxWarp>
          </a:bodyPr>
          <a:lstStyle/>
          <a:p>
            <a:endParaRPr lang="en-US"/>
          </a:p>
        </p:txBody>
      </p:sp>
      <p:sp>
        <p:nvSpPr>
          <p:cNvPr id="52228" name="Text Box 4"/>
          <p:cNvSpPr txBox="1">
            <a:spLocks noChangeArrowheads="1"/>
          </p:cNvSpPr>
          <p:nvPr/>
        </p:nvSpPr>
        <p:spPr bwMode="auto">
          <a:xfrm>
            <a:off x="3898900" y="4335463"/>
            <a:ext cx="5194300" cy="2225675"/>
          </a:xfrm>
          <a:prstGeom prst="rect">
            <a:avLst/>
          </a:prstGeom>
          <a:noFill/>
          <a:ln w="9525">
            <a:noFill/>
            <a:miter lim="800000"/>
            <a:headEnd/>
            <a:tailEnd/>
          </a:ln>
          <a:effectLst/>
        </p:spPr>
        <p:txBody>
          <a:bodyPr>
            <a:prstTxWarp prst="textNoShape">
              <a:avLst/>
            </a:prstTxWarp>
            <a:spAutoFit/>
          </a:bodyPr>
          <a:lstStyle/>
          <a:p>
            <a:pPr algn="just">
              <a:spcBef>
                <a:spcPct val="50000"/>
              </a:spcBef>
            </a:pPr>
            <a:r>
              <a:rPr lang="en-US" sz="2000" b="1">
                <a:solidFill>
                  <a:srgbClr val="0000FF"/>
                </a:solidFill>
                <a:latin typeface="Times New Roman" pitchFamily="-106" charset="0"/>
              </a:rPr>
              <a:t>Newton (1642-1727) foi considerado defensor da teoria corpuscular (OPTICKS, 1704); na verdade, ambíguo.  Conhecia efeitos de difração e interferência (como os anéis).  Explicava reflexão e refração com base em “acessos” de fácil reflexão (refração).  Teoria corpuscular prevaleceu no século XVIII.</a:t>
            </a:r>
            <a:endParaRPr lang="en-US" sz="2000" b="1">
              <a:solidFill>
                <a:srgbClr val="0000FF"/>
              </a:solidFill>
              <a:latin typeface="Times New Roman" pitchFamily="-106" charset="0"/>
              <a:sym typeface="MT Symbol" pitchFamily="82" charset="2"/>
            </a:endParaRPr>
          </a:p>
        </p:txBody>
      </p:sp>
      <p:pic>
        <p:nvPicPr>
          <p:cNvPr id="52229" name="Picture 5" descr="004nwtopt28"/>
          <p:cNvPicPr>
            <a:picLocks noChangeAspect="1" noChangeArrowheads="1"/>
          </p:cNvPicPr>
          <p:nvPr/>
        </p:nvPicPr>
        <p:blipFill>
          <a:blip r:embed="rId2"/>
          <a:srcRect/>
          <a:stretch>
            <a:fillRect/>
          </a:stretch>
        </p:blipFill>
        <p:spPr bwMode="auto">
          <a:xfrm>
            <a:off x="3827463" y="695325"/>
            <a:ext cx="5316537" cy="3367088"/>
          </a:xfrm>
          <a:prstGeom prst="rect">
            <a:avLst/>
          </a:prstGeom>
          <a:noFill/>
        </p:spPr>
      </p:pic>
      <p:pic>
        <p:nvPicPr>
          <p:cNvPr id="52230" name="Picture 6" descr="newton"/>
          <p:cNvPicPr>
            <a:picLocks noChangeAspect="1" noChangeArrowheads="1"/>
          </p:cNvPicPr>
          <p:nvPr/>
        </p:nvPicPr>
        <p:blipFill>
          <a:blip r:embed="rId3"/>
          <a:srcRect/>
          <a:stretch>
            <a:fillRect/>
          </a:stretch>
        </p:blipFill>
        <p:spPr bwMode="auto">
          <a:xfrm>
            <a:off x="500063" y="714375"/>
            <a:ext cx="2682875" cy="3683000"/>
          </a:xfrm>
          <a:prstGeom prst="rect">
            <a:avLst/>
          </a:prstGeom>
          <a:noFill/>
        </p:spPr>
      </p:pic>
      <p:pic>
        <p:nvPicPr>
          <p:cNvPr id="52231" name="Picture 7" descr="newtrings"/>
          <p:cNvPicPr>
            <a:picLocks noChangeAspect="1" noChangeArrowheads="1"/>
          </p:cNvPicPr>
          <p:nvPr/>
        </p:nvPicPr>
        <p:blipFill>
          <a:blip r:embed="rId4"/>
          <a:srcRect/>
          <a:stretch>
            <a:fillRect/>
          </a:stretch>
        </p:blipFill>
        <p:spPr bwMode="auto">
          <a:xfrm>
            <a:off x="12700" y="3938588"/>
            <a:ext cx="3762375" cy="2822575"/>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2"/>
          <a:srcRect/>
          <a:stretch>
            <a:fillRect/>
          </a:stretch>
        </p:blipFill>
        <p:spPr bwMode="auto">
          <a:xfrm>
            <a:off x="0" y="0"/>
            <a:ext cx="9144000" cy="3454400"/>
          </a:xfrm>
          <a:prstGeom prst="rect">
            <a:avLst/>
          </a:prstGeom>
          <a:noFill/>
          <a:ln w="9525">
            <a:noFill/>
            <a:miter lim="800000"/>
            <a:headEnd/>
            <a:tailEnd/>
          </a:ln>
          <a:effectLst/>
        </p:spPr>
      </p:pic>
      <p:pic>
        <p:nvPicPr>
          <p:cNvPr id="92163" name="Picture 3" descr="nature06057-f12"/>
          <p:cNvPicPr>
            <a:picLocks noChangeAspect="1" noChangeArrowheads="1"/>
          </p:cNvPicPr>
          <p:nvPr/>
        </p:nvPicPr>
        <p:blipFill>
          <a:blip r:embed="rId3"/>
          <a:srcRect/>
          <a:stretch>
            <a:fillRect/>
          </a:stretch>
        </p:blipFill>
        <p:spPr bwMode="auto">
          <a:xfrm>
            <a:off x="0" y="3524250"/>
            <a:ext cx="5003800" cy="3335338"/>
          </a:xfrm>
          <a:prstGeom prst="rect">
            <a:avLst/>
          </a:prstGeom>
          <a:noFill/>
        </p:spPr>
      </p:pic>
      <p:pic>
        <p:nvPicPr>
          <p:cNvPr id="92164" name="Picture 4" descr="nature06057-f22"/>
          <p:cNvPicPr>
            <a:picLocks noChangeAspect="1" noChangeArrowheads="1"/>
          </p:cNvPicPr>
          <p:nvPr/>
        </p:nvPicPr>
        <p:blipFill>
          <a:blip r:embed="rId4"/>
          <a:srcRect/>
          <a:stretch>
            <a:fillRect/>
          </a:stretch>
        </p:blipFill>
        <p:spPr bwMode="auto">
          <a:xfrm>
            <a:off x="1616075" y="0"/>
            <a:ext cx="6030913"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2"/>
          <a:srcRect/>
          <a:stretch>
            <a:fillRect/>
          </a:stretch>
        </p:blipFill>
        <p:spPr bwMode="auto">
          <a:xfrm>
            <a:off x="0" y="0"/>
            <a:ext cx="9144000" cy="3454400"/>
          </a:xfrm>
          <a:prstGeom prst="rect">
            <a:avLst/>
          </a:prstGeom>
          <a:noFill/>
          <a:ln w="9525">
            <a:noFill/>
            <a:miter lim="800000"/>
            <a:headEnd/>
            <a:tailEnd/>
          </a:ln>
          <a:effectLst/>
        </p:spPr>
      </p:pic>
      <p:pic>
        <p:nvPicPr>
          <p:cNvPr id="93187" name="Picture 3" descr="nature06057-f42"/>
          <p:cNvPicPr>
            <a:picLocks noChangeAspect="1" noChangeArrowheads="1"/>
          </p:cNvPicPr>
          <p:nvPr/>
        </p:nvPicPr>
        <p:blipFill>
          <a:blip r:embed="rId3"/>
          <a:srcRect/>
          <a:stretch>
            <a:fillRect/>
          </a:stretch>
        </p:blipFill>
        <p:spPr bwMode="auto">
          <a:xfrm>
            <a:off x="101600" y="2840038"/>
            <a:ext cx="7092950" cy="4017962"/>
          </a:xfrm>
          <a:prstGeom prst="rect">
            <a:avLst/>
          </a:prstGeom>
          <a:noFill/>
        </p:spPr>
      </p:pic>
      <p:pic>
        <p:nvPicPr>
          <p:cNvPr id="93188" name="Picture 4" descr="nature06057-f32"/>
          <p:cNvPicPr>
            <a:picLocks noChangeAspect="1" noChangeArrowheads="1"/>
          </p:cNvPicPr>
          <p:nvPr/>
        </p:nvPicPr>
        <p:blipFill>
          <a:blip r:embed="rId4"/>
          <a:srcRect/>
          <a:stretch>
            <a:fillRect/>
          </a:stretch>
        </p:blipFill>
        <p:spPr bwMode="auto">
          <a:xfrm>
            <a:off x="3735388" y="2840038"/>
            <a:ext cx="5319712" cy="401796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31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31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photo-senellart-e1522253080191.png"/>
          <p:cNvPicPr>
            <a:picLocks noChangeAspect="1"/>
          </p:cNvPicPr>
          <p:nvPr/>
        </p:nvPicPr>
        <p:blipFill>
          <a:blip r:embed="rId2"/>
          <a:stretch>
            <a:fillRect/>
          </a:stretch>
        </p:blipFill>
        <p:spPr>
          <a:xfrm>
            <a:off x="6632868" y="0"/>
            <a:ext cx="2511132" cy="2842381"/>
          </a:xfrm>
          <a:prstGeom prst="rect">
            <a:avLst/>
          </a:prstGeom>
        </p:spPr>
      </p:pic>
      <p:pic>
        <p:nvPicPr>
          <p:cNvPr id="6" name="Picture 5" descr="Screen Shot 2021-03-17 at 5.03.59 PM.png"/>
          <p:cNvPicPr>
            <a:picLocks noChangeAspect="1"/>
          </p:cNvPicPr>
          <p:nvPr/>
        </p:nvPicPr>
        <p:blipFill>
          <a:blip r:embed="rId3"/>
          <a:stretch>
            <a:fillRect/>
          </a:stretch>
        </p:blipFill>
        <p:spPr>
          <a:xfrm>
            <a:off x="1" y="0"/>
            <a:ext cx="6628190" cy="857766"/>
          </a:xfrm>
          <a:prstGeom prst="rect">
            <a:avLst/>
          </a:prstGeom>
        </p:spPr>
      </p:pic>
      <p:pic>
        <p:nvPicPr>
          <p:cNvPr id="7" name="Picture 6" descr="Screen Shot 2021-03-17 at 5.02.35 PM.png"/>
          <p:cNvPicPr>
            <a:picLocks noChangeAspect="1"/>
          </p:cNvPicPr>
          <p:nvPr/>
        </p:nvPicPr>
        <p:blipFill>
          <a:blip r:embed="rId4"/>
          <a:stretch>
            <a:fillRect/>
          </a:stretch>
        </p:blipFill>
        <p:spPr>
          <a:xfrm>
            <a:off x="1" y="867708"/>
            <a:ext cx="6579810" cy="2276133"/>
          </a:xfrm>
          <a:prstGeom prst="rect">
            <a:avLst/>
          </a:prstGeom>
        </p:spPr>
      </p:pic>
      <p:pic>
        <p:nvPicPr>
          <p:cNvPr id="8" name="Picture 7" descr="Molecule2-269x269.png"/>
          <p:cNvPicPr>
            <a:picLocks noChangeAspect="1"/>
          </p:cNvPicPr>
          <p:nvPr/>
        </p:nvPicPr>
        <p:blipFill>
          <a:blip r:embed="rId5"/>
          <a:stretch>
            <a:fillRect/>
          </a:stretch>
        </p:blipFill>
        <p:spPr>
          <a:xfrm>
            <a:off x="0" y="3208564"/>
            <a:ext cx="3416300" cy="3416300"/>
          </a:xfrm>
          <a:prstGeom prst="rect">
            <a:avLst/>
          </a:prstGeom>
        </p:spPr>
      </p:pic>
      <p:pic>
        <p:nvPicPr>
          <p:cNvPr id="9" name="Picture 8" descr="ind_natPhotn_post_full.jpg"/>
          <p:cNvPicPr>
            <a:picLocks noChangeAspect="1"/>
          </p:cNvPicPr>
          <p:nvPr/>
        </p:nvPicPr>
        <p:blipFill>
          <a:blip r:embed="rId6"/>
          <a:stretch>
            <a:fillRect/>
          </a:stretch>
        </p:blipFill>
        <p:spPr>
          <a:xfrm>
            <a:off x="3006685" y="3592287"/>
            <a:ext cx="6137315" cy="3106218"/>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0">
          <a:gsLst>
            <a:gs pos="0">
              <a:srgbClr val="0099FF"/>
            </a:gs>
            <a:gs pos="100000">
              <a:schemeClr val="accent1"/>
            </a:gs>
          </a:gsLst>
          <a:lin ang="2700000" scaled="1"/>
        </a:gradFill>
        <a:effectLst/>
      </p:bgPr>
    </p:bg>
    <p:spTree>
      <p:nvGrpSpPr>
        <p:cNvPr id="1" name=""/>
        <p:cNvGrpSpPr/>
        <p:nvPr/>
      </p:nvGrpSpPr>
      <p:grpSpPr>
        <a:xfrm>
          <a:off x="0" y="0"/>
          <a:ext cx="0" cy="0"/>
          <a:chOff x="0" y="0"/>
          <a:chExt cx="0" cy="0"/>
        </a:xfrm>
      </p:grpSpPr>
      <p:pic>
        <p:nvPicPr>
          <p:cNvPr id="46082" name="Picture 2" descr="Bennett"/>
          <p:cNvPicPr>
            <a:picLocks noChangeAspect="1" noChangeArrowheads="1"/>
          </p:cNvPicPr>
          <p:nvPr/>
        </p:nvPicPr>
        <p:blipFill>
          <a:blip r:embed="rId2"/>
          <a:srcRect/>
          <a:stretch>
            <a:fillRect/>
          </a:stretch>
        </p:blipFill>
        <p:spPr bwMode="auto">
          <a:xfrm>
            <a:off x="4676775" y="1038225"/>
            <a:ext cx="2014538" cy="2667000"/>
          </a:xfrm>
          <a:prstGeom prst="rect">
            <a:avLst/>
          </a:prstGeom>
          <a:noFill/>
        </p:spPr>
      </p:pic>
      <p:pic>
        <p:nvPicPr>
          <p:cNvPr id="46083" name="Picture 3" descr="brassard3"/>
          <p:cNvPicPr>
            <a:picLocks noChangeAspect="1" noChangeArrowheads="1"/>
          </p:cNvPicPr>
          <p:nvPr/>
        </p:nvPicPr>
        <p:blipFill>
          <a:blip r:embed="rId3"/>
          <a:srcRect/>
          <a:stretch>
            <a:fillRect/>
          </a:stretch>
        </p:blipFill>
        <p:spPr bwMode="auto">
          <a:xfrm>
            <a:off x="7159625" y="1025525"/>
            <a:ext cx="1782763" cy="2667000"/>
          </a:xfrm>
          <a:prstGeom prst="rect">
            <a:avLst/>
          </a:prstGeom>
          <a:noFill/>
        </p:spPr>
      </p:pic>
      <p:sp>
        <p:nvSpPr>
          <p:cNvPr id="46084" name="Rectangle 4"/>
          <p:cNvSpPr>
            <a:spLocks noChangeArrowheads="1"/>
          </p:cNvSpPr>
          <p:nvPr/>
        </p:nvSpPr>
        <p:spPr bwMode="auto">
          <a:xfrm>
            <a:off x="647700" y="0"/>
            <a:ext cx="7772400" cy="914400"/>
          </a:xfrm>
          <a:prstGeom prst="rect">
            <a:avLst/>
          </a:prstGeom>
          <a:noFill/>
          <a:ln w="9525">
            <a:noFill/>
            <a:miter lim="800000"/>
            <a:headEnd/>
            <a:tailEnd/>
          </a:ln>
          <a:effectLst/>
        </p:spPr>
        <p:txBody>
          <a:bodyPr anchor="ctr">
            <a:prstTxWarp prst="textNoShape">
              <a:avLst/>
            </a:prstTxWarp>
          </a:bodyPr>
          <a:lstStyle/>
          <a:p>
            <a:pPr algn="ctr" eaLnBrk="0" hangingPunct="0"/>
            <a:r>
              <a:rPr lang="es-ES_tradnl" sz="3600" b="1">
                <a:solidFill>
                  <a:srgbClr val="990099"/>
                </a:solidFill>
                <a:latin typeface="Comic Sans MS" charset="0"/>
              </a:rPr>
              <a:t>Criptografia quântica </a:t>
            </a:r>
            <a:endParaRPr lang="en-US" sz="4000" b="1">
              <a:solidFill>
                <a:srgbClr val="990099"/>
              </a:solidFill>
              <a:latin typeface="Comic Sans MS" charset="0"/>
            </a:endParaRPr>
          </a:p>
        </p:txBody>
      </p:sp>
      <p:sp>
        <p:nvSpPr>
          <p:cNvPr id="46085" name="Rectangle 5"/>
          <p:cNvSpPr>
            <a:spLocks noChangeArrowheads="1"/>
          </p:cNvSpPr>
          <p:nvPr/>
        </p:nvSpPr>
        <p:spPr bwMode="auto">
          <a:xfrm>
            <a:off x="0" y="1608138"/>
            <a:ext cx="4608513" cy="457200"/>
          </a:xfrm>
          <a:prstGeom prst="rect">
            <a:avLst/>
          </a:prstGeom>
          <a:noFill/>
          <a:ln w="9525">
            <a:noFill/>
            <a:miter lim="800000"/>
            <a:headEnd/>
            <a:tailEnd/>
          </a:ln>
          <a:effectLst/>
        </p:spPr>
        <p:txBody>
          <a:bodyPr wrap="none">
            <a:prstTxWarp prst="textNoShape">
              <a:avLst/>
            </a:prstTxWarp>
            <a:spAutoFit/>
          </a:bodyPr>
          <a:lstStyle/>
          <a:p>
            <a:r>
              <a:rPr lang="es-ES_tradnl" sz="2400">
                <a:solidFill>
                  <a:srgbClr val="990099"/>
                </a:solidFill>
                <a:latin typeface="Times New Roman"/>
              </a:rPr>
              <a:t>Bennett e Brassard em 1984 (BB84)</a:t>
            </a:r>
            <a:endParaRPr lang="pt-BR" sz="2400">
              <a:solidFill>
                <a:srgbClr val="990099"/>
              </a:solidFill>
              <a:latin typeface="Times New Roman"/>
            </a:endParaRPr>
          </a:p>
        </p:txBody>
      </p:sp>
      <p:sp>
        <p:nvSpPr>
          <p:cNvPr id="46086" name="Rectangle 6"/>
          <p:cNvSpPr>
            <a:spLocks noChangeArrowheads="1"/>
          </p:cNvSpPr>
          <p:nvPr/>
        </p:nvSpPr>
        <p:spPr bwMode="auto">
          <a:xfrm>
            <a:off x="0" y="5002213"/>
            <a:ext cx="2789238" cy="822325"/>
          </a:xfrm>
          <a:prstGeom prst="rect">
            <a:avLst/>
          </a:prstGeom>
          <a:noFill/>
          <a:ln w="9525">
            <a:noFill/>
            <a:miter lim="800000"/>
            <a:headEnd/>
            <a:tailEnd/>
          </a:ln>
          <a:effectLst/>
        </p:spPr>
        <p:txBody>
          <a:bodyPr wrap="none">
            <a:prstTxWarp prst="textNoShape">
              <a:avLst/>
            </a:prstTxWarp>
            <a:spAutoFit/>
          </a:bodyPr>
          <a:lstStyle/>
          <a:p>
            <a:r>
              <a:rPr lang="es-ES_tradnl" sz="2400">
                <a:solidFill>
                  <a:srgbClr val="990099"/>
                </a:solidFill>
                <a:latin typeface="Times New Roman"/>
              </a:rPr>
              <a:t>Artur Ekert em 1991 </a:t>
            </a:r>
          </a:p>
          <a:p>
            <a:r>
              <a:rPr lang="es-ES_tradnl" sz="2400">
                <a:solidFill>
                  <a:srgbClr val="990099"/>
                </a:solidFill>
                <a:latin typeface="Times New Roman"/>
              </a:rPr>
              <a:t>(emaranhamento)</a:t>
            </a:r>
            <a:endParaRPr lang="pt-BR" sz="2400">
              <a:solidFill>
                <a:srgbClr val="990099"/>
              </a:solidFill>
              <a:latin typeface="Times New Roman"/>
            </a:endParaRPr>
          </a:p>
        </p:txBody>
      </p:sp>
      <p:pic>
        <p:nvPicPr>
          <p:cNvPr id="46087" name="Picture 7" descr="arturekert"/>
          <p:cNvPicPr>
            <a:picLocks noChangeAspect="1" noChangeArrowheads="1"/>
          </p:cNvPicPr>
          <p:nvPr/>
        </p:nvPicPr>
        <p:blipFill>
          <a:blip r:embed="rId4"/>
          <a:srcRect/>
          <a:stretch>
            <a:fillRect/>
          </a:stretch>
        </p:blipFill>
        <p:spPr bwMode="auto">
          <a:xfrm>
            <a:off x="5626100" y="4029075"/>
            <a:ext cx="2514600" cy="2828925"/>
          </a:xfrm>
          <a:prstGeom prst="rect">
            <a:avLst/>
          </a:prstGeom>
          <a:noFill/>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0178" name="Picture 2" descr="crypto3"/>
          <p:cNvPicPr>
            <a:picLocks noChangeAspect="1" noChangeArrowheads="1"/>
          </p:cNvPicPr>
          <p:nvPr/>
        </p:nvPicPr>
        <p:blipFill>
          <a:blip r:embed="rId2"/>
          <a:srcRect/>
          <a:stretch>
            <a:fillRect/>
          </a:stretch>
        </p:blipFill>
        <p:spPr bwMode="auto">
          <a:xfrm>
            <a:off x="76200" y="1281113"/>
            <a:ext cx="8991600" cy="4814887"/>
          </a:xfrm>
          <a:prstGeom prst="rect">
            <a:avLst/>
          </a:prstGeom>
          <a:noFill/>
        </p:spPr>
      </p:pic>
      <p:sp>
        <p:nvSpPr>
          <p:cNvPr id="50179" name="Rectangle 3"/>
          <p:cNvSpPr>
            <a:spLocks noGrp="1" noChangeArrowheads="1"/>
          </p:cNvSpPr>
          <p:nvPr>
            <p:ph type="title"/>
          </p:nvPr>
        </p:nvSpPr>
        <p:spPr>
          <a:xfrm>
            <a:off x="647700" y="228600"/>
            <a:ext cx="7772400" cy="774700"/>
          </a:xfrm>
          <a:noFill/>
          <a:ln/>
        </p:spPr>
        <p:txBody>
          <a:bodyPr/>
          <a:lstStyle/>
          <a:p>
            <a:r>
              <a:rPr lang="es-ES_tradnl" sz="2800">
                <a:solidFill>
                  <a:srgbClr val="0000FF"/>
                </a:solidFill>
              </a:rPr>
              <a:t>O canal quântico</a:t>
            </a:r>
            <a:endParaRPr lang="en-US" sz="3200">
              <a:solidFill>
                <a:srgbClr val="0000FF"/>
              </a:solidFill>
            </a:endParaRPr>
          </a:p>
        </p:txBody>
      </p:sp>
      <p:sp>
        <p:nvSpPr>
          <p:cNvPr id="50180" name="AutoShape 4">
            <a:hlinkClick r:id="rId3" action="ppaction://hlinksldjump" highlightClick="1"/>
          </p:cNvPr>
          <p:cNvSpPr>
            <a:spLocks noChangeArrowheads="1"/>
          </p:cNvSpPr>
          <p:nvPr/>
        </p:nvSpPr>
        <p:spPr bwMode="auto">
          <a:xfrm>
            <a:off x="304800" y="6096000"/>
            <a:ext cx="457200" cy="387350"/>
          </a:xfrm>
          <a:prstGeom prst="actionButtonForwardNext">
            <a:avLst/>
          </a:prstGeom>
          <a:solidFill>
            <a:schemeClr val="accent1"/>
          </a:solidFill>
          <a:ln w="9525">
            <a:noFill/>
            <a:miter lim="800000"/>
            <a:headEnd/>
            <a:tailEnd/>
          </a:ln>
          <a:effectLst/>
        </p:spPr>
        <p:txBody>
          <a:bodyPr wrap="none" anchor="ctr">
            <a:prstTxWarp prst="textNoShape">
              <a:avLst/>
            </a:prstTxWarp>
          </a:bodyPr>
          <a:lstStyle/>
          <a:p>
            <a:pPr defTabSz="457200" fontAlgn="auto">
              <a:spcBef>
                <a:spcPts val="0"/>
              </a:spcBef>
              <a:spcAft>
                <a:spcPts val="0"/>
              </a:spcAft>
            </a:pPr>
            <a:endParaRPr lang="en-US">
              <a:solidFill>
                <a:srgbClr val="000000"/>
              </a:solidFill>
              <a:latin typeface="Times New Roman"/>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7648027" cy="3401626"/>
          </a:xfrm>
          <a:prstGeom prst="rect">
            <a:avLst/>
          </a:prstGeom>
        </p:spPr>
      </p:pic>
      <p:pic>
        <p:nvPicPr>
          <p:cNvPr id="5" name="Picture 4"/>
          <p:cNvPicPr>
            <a:picLocks noChangeAspect="1"/>
          </p:cNvPicPr>
          <p:nvPr/>
        </p:nvPicPr>
        <p:blipFill>
          <a:blip r:embed="rId3"/>
          <a:stretch>
            <a:fillRect/>
          </a:stretch>
        </p:blipFill>
        <p:spPr>
          <a:xfrm>
            <a:off x="0" y="2763185"/>
            <a:ext cx="9144000" cy="4094815"/>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82111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0">
          <a:gsLst>
            <a:gs pos="0">
              <a:srgbClr val="0000CC"/>
            </a:gs>
            <a:gs pos="100000">
              <a:srgbClr val="0099FF"/>
            </a:gs>
          </a:gsLst>
          <a:lin ang="2700000" scaled="1"/>
        </a:gradFill>
        <a:effectLst/>
      </p:bgPr>
    </p:bg>
    <p:spTree>
      <p:nvGrpSpPr>
        <p:cNvPr id="1" name=""/>
        <p:cNvGrpSpPr/>
        <p:nvPr/>
      </p:nvGrpSpPr>
      <p:grpSpPr>
        <a:xfrm>
          <a:off x="0" y="0"/>
          <a:ext cx="0" cy="0"/>
          <a:chOff x="0" y="0"/>
          <a:chExt cx="0" cy="0"/>
        </a:xfrm>
      </p:grpSpPr>
      <p:sp>
        <p:nvSpPr>
          <p:cNvPr id="94210" name="Text Box 2"/>
          <p:cNvSpPr txBox="1">
            <a:spLocks noChangeArrowheads="1"/>
          </p:cNvSpPr>
          <p:nvPr/>
        </p:nvSpPr>
        <p:spPr bwMode="auto">
          <a:xfrm>
            <a:off x="307975" y="0"/>
            <a:ext cx="8462963" cy="914400"/>
          </a:xfrm>
          <a:prstGeom prst="rect">
            <a:avLst/>
          </a:prstGeom>
          <a:noFill/>
          <a:ln w="9525">
            <a:noFill/>
            <a:miter lim="800000"/>
            <a:headEnd/>
            <a:tailEnd/>
          </a:ln>
          <a:effectLst/>
        </p:spPr>
        <p:txBody>
          <a:bodyPr>
            <a:prstTxWarp prst="textNoShape">
              <a:avLst/>
            </a:prstTxWarp>
            <a:spAutoFit/>
          </a:bodyPr>
          <a:lstStyle/>
          <a:p>
            <a:pPr algn="ctr" eaLnBrk="0" hangingPunct="0">
              <a:spcBef>
                <a:spcPct val="50000"/>
              </a:spcBef>
            </a:pPr>
            <a:r>
              <a:rPr lang="en-US" sz="5400" b="1">
                <a:solidFill>
                  <a:schemeClr val="bg1"/>
                </a:solidFill>
                <a:latin typeface="Comic Sans MS" pitchFamily="-106" charset="0"/>
              </a:rPr>
              <a:t>Comentários Finais</a:t>
            </a:r>
          </a:p>
        </p:txBody>
      </p:sp>
      <p:sp>
        <p:nvSpPr>
          <p:cNvPr id="94211" name="Text Box 3"/>
          <p:cNvSpPr txBox="1">
            <a:spLocks noChangeArrowheads="1"/>
          </p:cNvSpPr>
          <p:nvPr/>
        </p:nvSpPr>
        <p:spPr bwMode="auto">
          <a:xfrm>
            <a:off x="284163" y="1011238"/>
            <a:ext cx="8474075" cy="2830512"/>
          </a:xfrm>
          <a:prstGeom prst="rect">
            <a:avLst/>
          </a:prstGeom>
          <a:noFill/>
          <a:ln w="9525">
            <a:noFill/>
            <a:miter lim="800000"/>
            <a:headEnd/>
            <a:tailEnd/>
          </a:ln>
          <a:effectLst/>
        </p:spPr>
        <p:txBody>
          <a:bodyPr>
            <a:prstTxWarp prst="textNoShape">
              <a:avLst/>
            </a:prstTxWarp>
            <a:spAutoFit/>
          </a:bodyPr>
          <a:lstStyle/>
          <a:p>
            <a:pPr eaLnBrk="0" hangingPunct="0">
              <a:spcBef>
                <a:spcPct val="50000"/>
              </a:spcBef>
              <a:buFont typeface="Wingdings" pitchFamily="-106" charset="2"/>
              <a:buNone/>
            </a:pPr>
            <a:r>
              <a:rPr lang="en-US" sz="2400" b="1" dirty="0" err="1">
                <a:solidFill>
                  <a:schemeClr val="bg1"/>
                </a:solidFill>
                <a:latin typeface="Comic Sans MS" pitchFamily="-106" charset="0"/>
              </a:rPr>
              <a:t>Elucidamos</a:t>
            </a:r>
            <a:r>
              <a:rPr lang="en-US" sz="2400" b="1" dirty="0">
                <a:solidFill>
                  <a:schemeClr val="bg1"/>
                </a:solidFill>
                <a:latin typeface="Comic Sans MS" pitchFamily="-106" charset="0"/>
              </a:rPr>
              <a:t> a </a:t>
            </a:r>
            <a:r>
              <a:rPr lang="en-US" sz="2400" b="1" dirty="0" err="1">
                <a:solidFill>
                  <a:schemeClr val="bg1"/>
                </a:solidFill>
                <a:latin typeface="Comic Sans MS" pitchFamily="-106" charset="0"/>
              </a:rPr>
              <a:t>natureza</a:t>
            </a:r>
            <a:r>
              <a:rPr lang="en-US" sz="2400" b="1" dirty="0">
                <a:solidFill>
                  <a:schemeClr val="bg1"/>
                </a:solidFill>
                <a:latin typeface="Comic Sans MS" pitchFamily="-106" charset="0"/>
              </a:rPr>
              <a:t> </a:t>
            </a:r>
            <a:r>
              <a:rPr lang="en-US" sz="2400" b="1" dirty="0" err="1">
                <a:solidFill>
                  <a:schemeClr val="bg1"/>
                </a:solidFill>
                <a:latin typeface="Comic Sans MS" pitchFamily="-106" charset="0"/>
              </a:rPr>
              <a:t>da</a:t>
            </a:r>
            <a:r>
              <a:rPr lang="en-US" sz="2400" b="1" dirty="0">
                <a:solidFill>
                  <a:schemeClr val="bg1"/>
                </a:solidFill>
                <a:latin typeface="Comic Sans MS" pitchFamily="-106" charset="0"/>
              </a:rPr>
              <a:t> </a:t>
            </a:r>
            <a:r>
              <a:rPr lang="en-US" sz="2400" b="1" dirty="0" err="1">
                <a:solidFill>
                  <a:schemeClr val="bg1"/>
                </a:solidFill>
                <a:latin typeface="Comic Sans MS" pitchFamily="-106" charset="0"/>
              </a:rPr>
              <a:t>luz</a:t>
            </a:r>
            <a:r>
              <a:rPr lang="en-US" sz="2400" b="1" dirty="0">
                <a:solidFill>
                  <a:schemeClr val="bg1"/>
                </a:solidFill>
                <a:latin typeface="Comic Sans MS" pitchFamily="-106" charset="0"/>
              </a:rPr>
              <a:t>?</a:t>
            </a:r>
          </a:p>
          <a:p>
            <a:pPr eaLnBrk="0" hangingPunct="0">
              <a:spcBef>
                <a:spcPct val="50000"/>
              </a:spcBef>
              <a:buFont typeface="Wingdings" pitchFamily="-106" charset="2"/>
              <a:buNone/>
            </a:pPr>
            <a:r>
              <a:rPr lang="en-US" sz="2400" b="1" dirty="0">
                <a:solidFill>
                  <a:schemeClr val="bg1"/>
                </a:solidFill>
                <a:latin typeface="Comic Sans MS" pitchFamily="-106" charset="0"/>
              </a:rPr>
              <a:t>Einstein: “All these fifty years of conscious brooding have brought me no nearer to the answer to the question, 'What are light quanta?' Nowadays every Tom, Dick and Harry thinks he knows it, but he is mistaken. ('The Born-Einstein Letters' Max Born, translated by Irene Born, Macmillan 1971) </a:t>
            </a:r>
          </a:p>
        </p:txBody>
      </p:sp>
      <p:pic>
        <p:nvPicPr>
          <p:cNvPr id="6" name="Picture 5" descr="Screen Shot 2021-03-17 at 6.11.20 PM.png"/>
          <p:cNvPicPr>
            <a:picLocks noChangeAspect="1"/>
          </p:cNvPicPr>
          <p:nvPr/>
        </p:nvPicPr>
        <p:blipFill>
          <a:blip r:embed="rId2"/>
          <a:stretch>
            <a:fillRect/>
          </a:stretch>
        </p:blipFill>
        <p:spPr>
          <a:xfrm>
            <a:off x="255814" y="4657877"/>
            <a:ext cx="8559800" cy="1219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0">
          <a:gsLst>
            <a:gs pos="0">
              <a:srgbClr val="0000CC"/>
            </a:gs>
            <a:gs pos="100000">
              <a:srgbClr val="0099FF"/>
            </a:gs>
          </a:gsLst>
          <a:lin ang="2700000" scaled="1"/>
        </a:gradFill>
        <a:effectLst/>
      </p:bgPr>
    </p:bg>
    <p:spTree>
      <p:nvGrpSpPr>
        <p:cNvPr id="1" name=""/>
        <p:cNvGrpSpPr/>
        <p:nvPr/>
      </p:nvGrpSpPr>
      <p:grpSpPr>
        <a:xfrm>
          <a:off x="0" y="0"/>
          <a:ext cx="0" cy="0"/>
          <a:chOff x="0" y="0"/>
          <a:chExt cx="0" cy="0"/>
        </a:xfrm>
      </p:grpSpPr>
      <p:sp>
        <p:nvSpPr>
          <p:cNvPr id="94210" name="Text Box 2"/>
          <p:cNvSpPr txBox="1">
            <a:spLocks noChangeArrowheads="1"/>
          </p:cNvSpPr>
          <p:nvPr/>
        </p:nvSpPr>
        <p:spPr bwMode="auto">
          <a:xfrm>
            <a:off x="307975" y="0"/>
            <a:ext cx="8462963" cy="914400"/>
          </a:xfrm>
          <a:prstGeom prst="rect">
            <a:avLst/>
          </a:prstGeom>
          <a:noFill/>
          <a:ln w="9525">
            <a:noFill/>
            <a:miter lim="800000"/>
            <a:headEnd/>
            <a:tailEnd/>
          </a:ln>
          <a:effectLst/>
        </p:spPr>
        <p:txBody>
          <a:bodyPr>
            <a:prstTxWarp prst="textNoShape">
              <a:avLst/>
            </a:prstTxWarp>
            <a:spAutoFit/>
          </a:bodyPr>
          <a:lstStyle/>
          <a:p>
            <a:pPr algn="ctr" eaLnBrk="0" hangingPunct="0">
              <a:spcBef>
                <a:spcPct val="50000"/>
              </a:spcBef>
            </a:pPr>
            <a:r>
              <a:rPr lang="en-US" sz="5400" b="1">
                <a:solidFill>
                  <a:schemeClr val="bg1"/>
                </a:solidFill>
                <a:latin typeface="Comic Sans MS" pitchFamily="-106" charset="0"/>
              </a:rPr>
              <a:t>Comentários Finais</a:t>
            </a:r>
          </a:p>
        </p:txBody>
      </p:sp>
      <p:sp>
        <p:nvSpPr>
          <p:cNvPr id="94211" name="Text Box 3"/>
          <p:cNvSpPr txBox="1">
            <a:spLocks noChangeArrowheads="1"/>
          </p:cNvSpPr>
          <p:nvPr/>
        </p:nvSpPr>
        <p:spPr bwMode="auto">
          <a:xfrm>
            <a:off x="284163" y="1011238"/>
            <a:ext cx="8474075" cy="2830512"/>
          </a:xfrm>
          <a:prstGeom prst="rect">
            <a:avLst/>
          </a:prstGeom>
          <a:noFill/>
          <a:ln w="9525">
            <a:noFill/>
            <a:miter lim="800000"/>
            <a:headEnd/>
            <a:tailEnd/>
          </a:ln>
          <a:effectLst/>
        </p:spPr>
        <p:txBody>
          <a:bodyPr>
            <a:prstTxWarp prst="textNoShape">
              <a:avLst/>
            </a:prstTxWarp>
            <a:spAutoFit/>
          </a:bodyPr>
          <a:lstStyle/>
          <a:p>
            <a:pPr eaLnBrk="0" hangingPunct="0">
              <a:spcBef>
                <a:spcPct val="50000"/>
              </a:spcBef>
              <a:buFont typeface="Wingdings" pitchFamily="-106" charset="2"/>
              <a:buNone/>
            </a:pPr>
            <a:r>
              <a:rPr lang="en-US" sz="2400" b="1" dirty="0" err="1">
                <a:solidFill>
                  <a:schemeClr val="bg1"/>
                </a:solidFill>
                <a:latin typeface="Comic Sans MS" pitchFamily="-106" charset="0"/>
              </a:rPr>
              <a:t>Elucidamos</a:t>
            </a:r>
            <a:r>
              <a:rPr lang="en-US" sz="2400" b="1" dirty="0">
                <a:solidFill>
                  <a:schemeClr val="bg1"/>
                </a:solidFill>
                <a:latin typeface="Comic Sans MS" pitchFamily="-106" charset="0"/>
              </a:rPr>
              <a:t> a </a:t>
            </a:r>
            <a:r>
              <a:rPr lang="en-US" sz="2400" b="1" dirty="0" err="1">
                <a:solidFill>
                  <a:schemeClr val="bg1"/>
                </a:solidFill>
                <a:latin typeface="Comic Sans MS" pitchFamily="-106" charset="0"/>
              </a:rPr>
              <a:t>natureza</a:t>
            </a:r>
            <a:r>
              <a:rPr lang="en-US" sz="2400" b="1" dirty="0">
                <a:solidFill>
                  <a:schemeClr val="bg1"/>
                </a:solidFill>
                <a:latin typeface="Comic Sans MS" pitchFamily="-106" charset="0"/>
              </a:rPr>
              <a:t> </a:t>
            </a:r>
            <a:r>
              <a:rPr lang="en-US" sz="2400" b="1" dirty="0" err="1">
                <a:solidFill>
                  <a:schemeClr val="bg1"/>
                </a:solidFill>
                <a:latin typeface="Comic Sans MS" pitchFamily="-106" charset="0"/>
              </a:rPr>
              <a:t>da</a:t>
            </a:r>
            <a:r>
              <a:rPr lang="en-US" sz="2400" b="1" dirty="0">
                <a:solidFill>
                  <a:schemeClr val="bg1"/>
                </a:solidFill>
                <a:latin typeface="Comic Sans MS" pitchFamily="-106" charset="0"/>
              </a:rPr>
              <a:t> </a:t>
            </a:r>
            <a:r>
              <a:rPr lang="en-US" sz="2400" b="1" dirty="0" err="1">
                <a:solidFill>
                  <a:schemeClr val="bg1"/>
                </a:solidFill>
                <a:latin typeface="Comic Sans MS" pitchFamily="-106" charset="0"/>
              </a:rPr>
              <a:t>luz</a:t>
            </a:r>
            <a:r>
              <a:rPr lang="en-US" sz="2400" b="1" dirty="0">
                <a:solidFill>
                  <a:schemeClr val="bg1"/>
                </a:solidFill>
                <a:latin typeface="Comic Sans MS" pitchFamily="-106" charset="0"/>
              </a:rPr>
              <a:t>?</a:t>
            </a:r>
          </a:p>
          <a:p>
            <a:pPr eaLnBrk="0" hangingPunct="0">
              <a:spcBef>
                <a:spcPct val="50000"/>
              </a:spcBef>
              <a:buFont typeface="Wingdings" pitchFamily="-106" charset="2"/>
              <a:buNone/>
            </a:pPr>
            <a:r>
              <a:rPr lang="en-US" sz="2400" b="1" dirty="0">
                <a:solidFill>
                  <a:schemeClr val="bg1"/>
                </a:solidFill>
                <a:latin typeface="Comic Sans MS" pitchFamily="-106" charset="0"/>
              </a:rPr>
              <a:t>Einstein: “All these fifty years of conscious brooding have brought me no nearer to the answer to the question, 'What are light quanta?' Nowadays every Tom, Dick and Harry thinks he knows it, but he is mistaken. ('The Born-Einstein Letters' Max Born, translated by Irene Born, Macmillan 1971) </a:t>
            </a:r>
          </a:p>
        </p:txBody>
      </p:sp>
      <p:pic>
        <p:nvPicPr>
          <p:cNvPr id="4" name="IMG_1570.MOV">
            <a:hlinkClick r:id="" action="ppaction://media"/>
          </p:cNvPr>
          <p:cNvPicPr/>
          <p:nvPr>
            <a:videoFile r:link="rId1"/>
          </p:nvPr>
        </p:nvPicPr>
        <p:blipFill>
          <a:blip r:embed="rId3"/>
          <a:stretch>
            <a:fillRect/>
          </a:stretch>
        </p:blipFill>
        <p:spPr>
          <a:xfrm>
            <a:off x="0" y="857250"/>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8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0">
          <a:gsLst>
            <a:gs pos="0">
              <a:srgbClr val="0000CC"/>
            </a:gs>
            <a:gs pos="100000">
              <a:srgbClr val="0099FF"/>
            </a:gs>
          </a:gsLst>
          <a:lin ang="2700000" scaled="1"/>
        </a:gradFill>
        <a:effectLst/>
      </p:bgPr>
    </p:bg>
    <p:spTree>
      <p:nvGrpSpPr>
        <p:cNvPr id="1" name=""/>
        <p:cNvGrpSpPr/>
        <p:nvPr/>
      </p:nvGrpSpPr>
      <p:grpSpPr>
        <a:xfrm>
          <a:off x="0" y="0"/>
          <a:ext cx="0" cy="0"/>
          <a:chOff x="0" y="0"/>
          <a:chExt cx="0" cy="0"/>
        </a:xfrm>
      </p:grpSpPr>
      <p:sp>
        <p:nvSpPr>
          <p:cNvPr id="94210" name="Text Box 2"/>
          <p:cNvSpPr txBox="1">
            <a:spLocks noChangeArrowheads="1"/>
          </p:cNvSpPr>
          <p:nvPr/>
        </p:nvSpPr>
        <p:spPr bwMode="auto">
          <a:xfrm>
            <a:off x="307975" y="0"/>
            <a:ext cx="8462963" cy="914400"/>
          </a:xfrm>
          <a:prstGeom prst="rect">
            <a:avLst/>
          </a:prstGeom>
          <a:noFill/>
          <a:ln w="9525">
            <a:noFill/>
            <a:miter lim="800000"/>
            <a:headEnd/>
            <a:tailEnd/>
          </a:ln>
          <a:effectLst/>
        </p:spPr>
        <p:txBody>
          <a:bodyPr>
            <a:prstTxWarp prst="textNoShape">
              <a:avLst/>
            </a:prstTxWarp>
            <a:spAutoFit/>
          </a:bodyPr>
          <a:lstStyle/>
          <a:p>
            <a:pPr algn="ctr" eaLnBrk="0" hangingPunct="0">
              <a:spcBef>
                <a:spcPct val="50000"/>
              </a:spcBef>
            </a:pPr>
            <a:r>
              <a:rPr lang="en-US" sz="5400" b="1">
                <a:solidFill>
                  <a:schemeClr val="bg1"/>
                </a:solidFill>
                <a:latin typeface="Comic Sans MS" pitchFamily="-106" charset="0"/>
              </a:rPr>
              <a:t>Comentários Finais</a:t>
            </a:r>
          </a:p>
        </p:txBody>
      </p:sp>
      <p:sp>
        <p:nvSpPr>
          <p:cNvPr id="94211" name="Text Box 3"/>
          <p:cNvSpPr txBox="1">
            <a:spLocks noChangeArrowheads="1"/>
          </p:cNvSpPr>
          <p:nvPr/>
        </p:nvSpPr>
        <p:spPr bwMode="auto">
          <a:xfrm>
            <a:off x="284163" y="1011238"/>
            <a:ext cx="8474075" cy="2830512"/>
          </a:xfrm>
          <a:prstGeom prst="rect">
            <a:avLst/>
          </a:prstGeom>
          <a:noFill/>
          <a:ln w="9525">
            <a:noFill/>
            <a:miter lim="800000"/>
            <a:headEnd/>
            <a:tailEnd/>
          </a:ln>
          <a:effectLst/>
        </p:spPr>
        <p:txBody>
          <a:bodyPr>
            <a:prstTxWarp prst="textNoShape">
              <a:avLst/>
            </a:prstTxWarp>
            <a:spAutoFit/>
          </a:bodyPr>
          <a:lstStyle/>
          <a:p>
            <a:pPr eaLnBrk="0" hangingPunct="0">
              <a:spcBef>
                <a:spcPct val="50000"/>
              </a:spcBef>
              <a:buFont typeface="Wingdings" pitchFamily="-106" charset="2"/>
              <a:buNone/>
            </a:pPr>
            <a:r>
              <a:rPr lang="en-US" sz="2400" b="1">
                <a:solidFill>
                  <a:schemeClr val="bg1"/>
                </a:solidFill>
                <a:latin typeface="Comic Sans MS" pitchFamily="-106" charset="0"/>
              </a:rPr>
              <a:t>Elucidamos a natureza da luz?</a:t>
            </a:r>
          </a:p>
          <a:p>
            <a:pPr eaLnBrk="0" hangingPunct="0">
              <a:spcBef>
                <a:spcPct val="50000"/>
              </a:spcBef>
              <a:buFont typeface="Wingdings" pitchFamily="-106" charset="2"/>
              <a:buNone/>
            </a:pPr>
            <a:r>
              <a:rPr lang="en-US" sz="2400" b="1">
                <a:solidFill>
                  <a:schemeClr val="bg1"/>
                </a:solidFill>
                <a:latin typeface="Comic Sans MS" pitchFamily="-106" charset="0"/>
              </a:rPr>
              <a:t>Einstein: “All these fifty years of conscious brooding have brought me no nearer to the answer to the question, 'What are light quanta?' Nowadays every Tom, Dick and Harry thinks he knows it, but he is mistaken. ('The Born-Einstein Letters' Max Born, translated by Irene Born, Macmillan 1971) </a:t>
            </a:r>
          </a:p>
        </p:txBody>
      </p:sp>
      <p:sp>
        <p:nvSpPr>
          <p:cNvPr id="94212" name="Text Box 4"/>
          <p:cNvSpPr txBox="1">
            <a:spLocks noChangeArrowheads="1"/>
          </p:cNvSpPr>
          <p:nvPr/>
        </p:nvSpPr>
        <p:spPr bwMode="auto">
          <a:xfrm>
            <a:off x="284163" y="3944938"/>
            <a:ext cx="4141787" cy="457200"/>
          </a:xfrm>
          <a:prstGeom prst="rect">
            <a:avLst/>
          </a:prstGeom>
          <a:noFill/>
          <a:ln w="9525">
            <a:noFill/>
            <a:miter lim="800000"/>
            <a:headEnd/>
            <a:tailEnd/>
          </a:ln>
          <a:effectLst/>
        </p:spPr>
        <p:txBody>
          <a:bodyPr>
            <a:prstTxWarp prst="textNoShape">
              <a:avLst/>
            </a:prstTxWarp>
            <a:spAutoFit/>
          </a:bodyPr>
          <a:lstStyle/>
          <a:p>
            <a:pPr eaLnBrk="0" hangingPunct="0">
              <a:spcBef>
                <a:spcPct val="50000"/>
              </a:spcBef>
              <a:buFont typeface="Wingdings" pitchFamily="-106" charset="2"/>
              <a:buNone/>
            </a:pPr>
            <a:r>
              <a:rPr lang="en-US" sz="2400" b="1" dirty="0">
                <a:solidFill>
                  <a:schemeClr val="bg1"/>
                </a:solidFill>
                <a:latin typeface="Comic Sans MS" pitchFamily="-106" charset="0"/>
              </a:rPr>
              <a:t>O </a:t>
            </a:r>
            <a:r>
              <a:rPr lang="en-US" sz="2400" b="1" dirty="0" err="1">
                <a:solidFill>
                  <a:schemeClr val="bg1"/>
                </a:solidFill>
                <a:latin typeface="Comic Sans MS" pitchFamily="-106" charset="0"/>
              </a:rPr>
              <a:t>que</a:t>
            </a:r>
            <a:r>
              <a:rPr lang="en-US" sz="2400" b="1" dirty="0">
                <a:solidFill>
                  <a:schemeClr val="bg1"/>
                </a:solidFill>
                <a:latin typeface="Comic Sans MS" pitchFamily="-106" charset="0"/>
              </a:rPr>
              <a:t> </a:t>
            </a:r>
            <a:r>
              <a:rPr lang="en-US" sz="2400" b="1" dirty="0" err="1">
                <a:solidFill>
                  <a:schemeClr val="bg1"/>
                </a:solidFill>
                <a:latin typeface="Comic Sans MS" pitchFamily="-106" charset="0"/>
              </a:rPr>
              <a:t>são</a:t>
            </a:r>
            <a:r>
              <a:rPr lang="en-US" sz="2400" b="1" dirty="0">
                <a:solidFill>
                  <a:schemeClr val="bg1"/>
                </a:solidFill>
                <a:latin typeface="Comic Sans MS" pitchFamily="-106" charset="0"/>
              </a:rPr>
              <a:t> quanta de </a:t>
            </a:r>
            <a:r>
              <a:rPr lang="en-US" sz="2400" b="1" dirty="0" err="1">
                <a:solidFill>
                  <a:schemeClr val="bg1"/>
                </a:solidFill>
                <a:latin typeface="Comic Sans MS" pitchFamily="-106" charset="0"/>
              </a:rPr>
              <a:t>luz</a:t>
            </a:r>
            <a:r>
              <a:rPr lang="en-US" sz="2400" b="1" dirty="0">
                <a:solidFill>
                  <a:schemeClr val="bg1"/>
                </a:solidFill>
                <a:latin typeface="Comic Sans MS" pitchFamily="-106" charset="0"/>
              </a:rPr>
              <a:t>?</a:t>
            </a:r>
          </a:p>
        </p:txBody>
      </p:sp>
      <p:sp>
        <p:nvSpPr>
          <p:cNvPr id="94213" name="Text Box 5"/>
          <p:cNvSpPr txBox="1">
            <a:spLocks noChangeArrowheads="1"/>
          </p:cNvSpPr>
          <p:nvPr/>
        </p:nvSpPr>
        <p:spPr bwMode="auto">
          <a:xfrm>
            <a:off x="338138" y="4527550"/>
            <a:ext cx="8805862" cy="822325"/>
          </a:xfrm>
          <a:prstGeom prst="rect">
            <a:avLst/>
          </a:prstGeom>
          <a:noFill/>
          <a:ln w="9525">
            <a:noFill/>
            <a:miter lim="800000"/>
            <a:headEnd/>
            <a:tailEnd/>
          </a:ln>
          <a:effectLst/>
        </p:spPr>
        <p:txBody>
          <a:bodyPr>
            <a:prstTxWarp prst="textNoShape">
              <a:avLst/>
            </a:prstTxWarp>
            <a:spAutoFit/>
          </a:bodyPr>
          <a:lstStyle/>
          <a:p>
            <a:pPr eaLnBrk="0" hangingPunct="0">
              <a:spcBef>
                <a:spcPct val="50000"/>
              </a:spcBef>
              <a:buFont typeface="Wingdings" pitchFamily="-106" charset="2"/>
              <a:buNone/>
            </a:pPr>
            <a:r>
              <a:rPr lang="en-US" sz="2400" b="1" dirty="0" err="1">
                <a:solidFill>
                  <a:schemeClr val="bg1"/>
                </a:solidFill>
                <a:latin typeface="Comic Sans MS" pitchFamily="-106" charset="0"/>
              </a:rPr>
              <a:t>Elementos</a:t>
            </a:r>
            <a:r>
              <a:rPr lang="en-US" sz="2400" b="1" dirty="0">
                <a:solidFill>
                  <a:schemeClr val="bg1"/>
                </a:solidFill>
                <a:latin typeface="Comic Sans MS" pitchFamily="-106" charset="0"/>
              </a:rPr>
              <a:t> </a:t>
            </a:r>
            <a:r>
              <a:rPr lang="en-US" sz="2400" b="1" dirty="0" err="1">
                <a:solidFill>
                  <a:schemeClr val="bg1"/>
                </a:solidFill>
                <a:latin typeface="Comic Sans MS" pitchFamily="-106" charset="0"/>
              </a:rPr>
              <a:t>da</a:t>
            </a:r>
            <a:r>
              <a:rPr lang="en-US" sz="2400" b="1" dirty="0">
                <a:solidFill>
                  <a:schemeClr val="bg1"/>
                </a:solidFill>
                <a:latin typeface="Comic Sans MS" pitchFamily="-106" charset="0"/>
              </a:rPr>
              <a:t> </a:t>
            </a:r>
            <a:r>
              <a:rPr lang="en-US" sz="2400" b="1" dirty="0" err="1">
                <a:solidFill>
                  <a:schemeClr val="bg1"/>
                </a:solidFill>
                <a:latin typeface="Comic Sans MS" pitchFamily="-106" charset="0"/>
              </a:rPr>
              <a:t>nossa</a:t>
            </a:r>
            <a:r>
              <a:rPr lang="en-US" sz="2400" b="1" dirty="0">
                <a:solidFill>
                  <a:schemeClr val="bg1"/>
                </a:solidFill>
                <a:latin typeface="Comic Sans MS" pitchFamily="-106" charset="0"/>
              </a:rPr>
              <a:t> </a:t>
            </a:r>
            <a:r>
              <a:rPr lang="en-US" sz="2400" b="1" dirty="0" err="1">
                <a:solidFill>
                  <a:schemeClr val="bg1"/>
                </a:solidFill>
                <a:latin typeface="Comic Sans MS" pitchFamily="-106" charset="0"/>
              </a:rPr>
              <a:t>visão</a:t>
            </a:r>
            <a:r>
              <a:rPr lang="en-US" sz="2400" b="1" dirty="0">
                <a:solidFill>
                  <a:schemeClr val="bg1"/>
                </a:solidFill>
                <a:latin typeface="Comic Sans MS" pitchFamily="-106" charset="0"/>
              </a:rPr>
              <a:t> </a:t>
            </a:r>
            <a:r>
              <a:rPr lang="en-US" sz="2400" b="1" dirty="0" err="1">
                <a:solidFill>
                  <a:schemeClr val="bg1"/>
                </a:solidFill>
                <a:latin typeface="Comic Sans MS" pitchFamily="-106" charset="0"/>
              </a:rPr>
              <a:t>atual</a:t>
            </a:r>
            <a:r>
              <a:rPr lang="en-US" sz="2400" b="1" dirty="0">
                <a:solidFill>
                  <a:schemeClr val="bg1"/>
                </a:solidFill>
                <a:latin typeface="Comic Sans MS" pitchFamily="-106" charset="0"/>
              </a:rPr>
              <a:t> </a:t>
            </a:r>
            <a:r>
              <a:rPr lang="en-US" sz="2400" b="1" dirty="0" err="1">
                <a:solidFill>
                  <a:schemeClr val="bg1"/>
                </a:solidFill>
                <a:latin typeface="Comic Sans MS" pitchFamily="-106" charset="0"/>
              </a:rPr>
              <a:t>acerca</a:t>
            </a:r>
            <a:r>
              <a:rPr lang="en-US" sz="2400" b="1" dirty="0">
                <a:solidFill>
                  <a:schemeClr val="bg1"/>
                </a:solidFill>
                <a:latin typeface="Comic Sans MS" pitchFamily="-106" charset="0"/>
              </a:rPr>
              <a:t> </a:t>
            </a:r>
            <a:r>
              <a:rPr lang="en-US" sz="2400" b="1" dirty="0" err="1">
                <a:solidFill>
                  <a:schemeClr val="bg1"/>
                </a:solidFill>
                <a:latin typeface="Comic Sans MS" pitchFamily="-106" charset="0"/>
              </a:rPr>
              <a:t>da</a:t>
            </a:r>
            <a:r>
              <a:rPr lang="en-US" sz="2400" b="1" dirty="0">
                <a:solidFill>
                  <a:schemeClr val="bg1"/>
                </a:solidFill>
                <a:latin typeface="Comic Sans MS" pitchFamily="-106" charset="0"/>
              </a:rPr>
              <a:t> </a:t>
            </a:r>
            <a:r>
              <a:rPr lang="en-US" sz="2400" b="1" dirty="0" err="1">
                <a:solidFill>
                  <a:schemeClr val="bg1"/>
                </a:solidFill>
                <a:latin typeface="Comic Sans MS" pitchFamily="-106" charset="0"/>
              </a:rPr>
              <a:t>Natureza</a:t>
            </a:r>
            <a:r>
              <a:rPr lang="en-US" sz="2400" b="1" dirty="0">
                <a:solidFill>
                  <a:schemeClr val="bg1"/>
                </a:solidFill>
                <a:latin typeface="Comic Sans MS" pitchFamily="-106" charset="0"/>
              </a:rPr>
              <a:t> </a:t>
            </a:r>
            <a:r>
              <a:rPr lang="en-US" sz="2400" b="1" dirty="0" err="1">
                <a:solidFill>
                  <a:schemeClr val="bg1"/>
                </a:solidFill>
                <a:latin typeface="Comic Sans MS" pitchFamily="-106" charset="0"/>
              </a:rPr>
              <a:t>da</a:t>
            </a:r>
            <a:r>
              <a:rPr lang="en-US" sz="2400" b="1" dirty="0">
                <a:solidFill>
                  <a:schemeClr val="bg1"/>
                </a:solidFill>
                <a:latin typeface="Comic Sans MS" pitchFamily="-106" charset="0"/>
              </a:rPr>
              <a:t> Luz...</a:t>
            </a:r>
          </a:p>
        </p:txBody>
      </p:sp>
      <p:sp>
        <p:nvSpPr>
          <p:cNvPr id="6" name="Text Box 5"/>
          <p:cNvSpPr txBox="1">
            <a:spLocks noChangeArrowheads="1"/>
          </p:cNvSpPr>
          <p:nvPr/>
        </p:nvSpPr>
        <p:spPr bwMode="auto">
          <a:xfrm>
            <a:off x="338138" y="5514517"/>
            <a:ext cx="8805862" cy="461665"/>
          </a:xfrm>
          <a:prstGeom prst="rect">
            <a:avLst/>
          </a:prstGeom>
          <a:noFill/>
          <a:ln w="9525">
            <a:noFill/>
            <a:miter lim="800000"/>
            <a:headEnd/>
            <a:tailEnd/>
          </a:ln>
          <a:effectLst/>
        </p:spPr>
        <p:txBody>
          <a:bodyPr>
            <a:prstTxWarp prst="textNoShape">
              <a:avLst/>
            </a:prstTxWarp>
            <a:spAutoFit/>
          </a:bodyPr>
          <a:lstStyle/>
          <a:p>
            <a:pPr eaLnBrk="0" hangingPunct="0">
              <a:spcBef>
                <a:spcPct val="50000"/>
              </a:spcBef>
              <a:buFont typeface="Wingdings" pitchFamily="-106" charset="2"/>
              <a:buNone/>
            </a:pPr>
            <a:r>
              <a:rPr lang="en-US" sz="2400" b="1" dirty="0" err="1" smtClean="0">
                <a:solidFill>
                  <a:schemeClr val="bg1"/>
                </a:solidFill>
                <a:latin typeface="Comic Sans MS" pitchFamily="-106" charset="0"/>
              </a:rPr>
              <a:t>Pr</a:t>
            </a:r>
            <a:r>
              <a:rPr lang="en-US" sz="2400" b="1" dirty="0" err="1" smtClean="0">
                <a:solidFill>
                  <a:schemeClr val="bg1"/>
                </a:solidFill>
                <a:latin typeface="Comic Sans MS" pitchFamily="-106" charset="0"/>
              </a:rPr>
              <a:t>óxima</a:t>
            </a:r>
            <a:r>
              <a:rPr lang="en-US" sz="2400" b="1" dirty="0" smtClean="0">
                <a:solidFill>
                  <a:schemeClr val="bg1"/>
                </a:solidFill>
                <a:latin typeface="Comic Sans MS" pitchFamily="-106" charset="0"/>
              </a:rPr>
              <a:t> </a:t>
            </a:r>
            <a:r>
              <a:rPr lang="en-US" sz="2400" b="1" dirty="0" err="1" smtClean="0">
                <a:solidFill>
                  <a:schemeClr val="bg1"/>
                </a:solidFill>
                <a:latin typeface="Comic Sans MS" pitchFamily="-106" charset="0"/>
              </a:rPr>
              <a:t>questão</a:t>
            </a:r>
            <a:r>
              <a:rPr lang="en-US" sz="2400" b="1" dirty="0" smtClean="0">
                <a:solidFill>
                  <a:schemeClr val="bg1"/>
                </a:solidFill>
                <a:latin typeface="Comic Sans MS" pitchFamily="-106" charset="0"/>
              </a:rPr>
              <a:t>: “O </a:t>
            </a:r>
            <a:r>
              <a:rPr lang="en-US" sz="2400" b="1" dirty="0" err="1" smtClean="0">
                <a:solidFill>
                  <a:schemeClr val="bg1"/>
                </a:solidFill>
                <a:latin typeface="Comic Sans MS" pitchFamily="-106" charset="0"/>
              </a:rPr>
              <a:t>que</a:t>
            </a:r>
            <a:r>
              <a:rPr lang="en-US" sz="2400" b="1" dirty="0" smtClean="0">
                <a:solidFill>
                  <a:schemeClr val="bg1"/>
                </a:solidFill>
                <a:latin typeface="Comic Sans MS" pitchFamily="-106" charset="0"/>
              </a:rPr>
              <a:t> </a:t>
            </a:r>
            <a:r>
              <a:rPr lang="en-US" sz="2400" b="1" u="sng" dirty="0" err="1" smtClean="0">
                <a:solidFill>
                  <a:schemeClr val="bg1"/>
                </a:solidFill>
                <a:latin typeface="Comic Sans MS" pitchFamily="-106" charset="0"/>
              </a:rPr>
              <a:t>é</a:t>
            </a:r>
            <a:r>
              <a:rPr lang="en-US" sz="2400" b="1" u="sng" dirty="0" smtClean="0">
                <a:solidFill>
                  <a:schemeClr val="bg1"/>
                </a:solidFill>
                <a:latin typeface="Comic Sans MS" pitchFamily="-106" charset="0"/>
              </a:rPr>
              <a:t> </a:t>
            </a:r>
            <a:r>
              <a:rPr lang="en-US" sz="2400" b="1" u="sng" dirty="0" err="1" smtClean="0">
                <a:solidFill>
                  <a:schemeClr val="bg1"/>
                </a:solidFill>
                <a:latin typeface="Comic Sans MS" pitchFamily="-106" charset="0"/>
              </a:rPr>
              <a:t>dois</a:t>
            </a:r>
            <a:r>
              <a:rPr lang="en-US" sz="2400" b="1" u="sng" dirty="0" smtClean="0">
                <a:solidFill>
                  <a:schemeClr val="bg1"/>
                </a:solidFill>
                <a:latin typeface="Comic Sans MS" pitchFamily="-106" charset="0"/>
              </a:rPr>
              <a:t> </a:t>
            </a:r>
            <a:r>
              <a:rPr lang="en-US" sz="2400" b="1" u="sng" dirty="0" err="1" smtClean="0">
                <a:solidFill>
                  <a:schemeClr val="bg1"/>
                </a:solidFill>
                <a:latin typeface="Comic Sans MS" pitchFamily="-106" charset="0"/>
              </a:rPr>
              <a:t>fóton</a:t>
            </a:r>
            <a:r>
              <a:rPr lang="en-US" sz="2400" b="1" dirty="0" smtClean="0">
                <a:solidFill>
                  <a:schemeClr val="bg1"/>
                </a:solidFill>
                <a:latin typeface="Comic Sans MS" pitchFamily="-106" charset="0"/>
              </a:rPr>
              <a:t>?”</a:t>
            </a:r>
            <a:endParaRPr lang="en-US" sz="2400" b="1" u="sng" dirty="0" smtClean="0">
              <a:solidFill>
                <a:schemeClr val="bg1"/>
              </a:solidFill>
              <a:latin typeface="Comic Sans MS" pitchFamily="-10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0" y="0"/>
            <a:ext cx="9144000" cy="701675"/>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4000" b="1">
                <a:latin typeface="Comic Sans MS" pitchFamily="-106" charset="0"/>
              </a:rPr>
              <a:t>Rudimentos da teoria ondulatória</a:t>
            </a:r>
          </a:p>
        </p:txBody>
      </p:sp>
      <p:sp>
        <p:nvSpPr>
          <p:cNvPr id="53251" name="Line 3"/>
          <p:cNvSpPr>
            <a:spLocks noChangeShapeType="1"/>
          </p:cNvSpPr>
          <p:nvPr/>
        </p:nvSpPr>
        <p:spPr bwMode="auto">
          <a:xfrm>
            <a:off x="449263" y="647700"/>
            <a:ext cx="8216900" cy="0"/>
          </a:xfrm>
          <a:prstGeom prst="line">
            <a:avLst/>
          </a:prstGeom>
          <a:noFill/>
          <a:ln w="38100">
            <a:solidFill>
              <a:srgbClr val="FF0000"/>
            </a:solidFill>
            <a:round/>
            <a:headEnd/>
            <a:tailEnd/>
          </a:ln>
          <a:effectLst/>
        </p:spPr>
        <p:txBody>
          <a:bodyPr>
            <a:prstTxWarp prst="textNoShape">
              <a:avLst/>
            </a:prstTxWarp>
          </a:bodyPr>
          <a:lstStyle/>
          <a:p>
            <a:endParaRPr lang="en-US"/>
          </a:p>
        </p:txBody>
      </p:sp>
      <p:sp>
        <p:nvSpPr>
          <p:cNvPr id="53252" name="Text Box 4"/>
          <p:cNvSpPr txBox="1">
            <a:spLocks noChangeArrowheads="1"/>
          </p:cNvSpPr>
          <p:nvPr/>
        </p:nvSpPr>
        <p:spPr bwMode="auto">
          <a:xfrm>
            <a:off x="304800" y="1100138"/>
            <a:ext cx="4094163" cy="3968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000" b="1">
                <a:solidFill>
                  <a:srgbClr val="006600"/>
                </a:solidFill>
                <a:latin typeface="Times New Roman" pitchFamily="-106" charset="0"/>
              </a:rPr>
              <a:t>Princípio de Huygens (1629-1695)</a:t>
            </a:r>
          </a:p>
        </p:txBody>
      </p:sp>
      <p:pic>
        <p:nvPicPr>
          <p:cNvPr id="53253" name="Picture 5" descr="huygens1"/>
          <p:cNvPicPr>
            <a:picLocks noChangeAspect="1" noChangeArrowheads="1"/>
          </p:cNvPicPr>
          <p:nvPr/>
        </p:nvPicPr>
        <p:blipFill>
          <a:blip r:embed="rId2"/>
          <a:srcRect/>
          <a:stretch>
            <a:fillRect/>
          </a:stretch>
        </p:blipFill>
        <p:spPr bwMode="auto">
          <a:xfrm>
            <a:off x="2246313" y="1862138"/>
            <a:ext cx="1670050" cy="2044700"/>
          </a:xfrm>
          <a:prstGeom prst="rect">
            <a:avLst/>
          </a:prstGeom>
          <a:noFill/>
        </p:spPr>
      </p:pic>
      <p:pic>
        <p:nvPicPr>
          <p:cNvPr id="53254" name="Picture 6" descr="Christiaan_Huygens-painting"/>
          <p:cNvPicPr>
            <a:picLocks noChangeAspect="1" noChangeArrowheads="1"/>
          </p:cNvPicPr>
          <p:nvPr/>
        </p:nvPicPr>
        <p:blipFill>
          <a:blip r:embed="rId3"/>
          <a:srcRect/>
          <a:stretch>
            <a:fillRect/>
          </a:stretch>
        </p:blipFill>
        <p:spPr bwMode="auto">
          <a:xfrm>
            <a:off x="169863" y="1525588"/>
            <a:ext cx="2009775" cy="2800350"/>
          </a:xfrm>
          <a:prstGeom prst="rect">
            <a:avLst/>
          </a:prstGeom>
          <a:noFill/>
        </p:spPr>
      </p:pic>
      <p:pic>
        <p:nvPicPr>
          <p:cNvPr id="53255" name="Picture 7" descr="Huygens_principleoriental"/>
          <p:cNvPicPr>
            <a:picLocks noChangeAspect="1" noChangeArrowheads="1"/>
          </p:cNvPicPr>
          <p:nvPr/>
        </p:nvPicPr>
        <p:blipFill>
          <a:blip r:embed="rId4"/>
          <a:srcRect/>
          <a:stretch>
            <a:fillRect/>
          </a:stretch>
        </p:blipFill>
        <p:spPr bwMode="auto">
          <a:xfrm>
            <a:off x="4386263" y="1246188"/>
            <a:ext cx="4241800" cy="3921125"/>
          </a:xfrm>
          <a:prstGeom prst="rect">
            <a:avLst/>
          </a:prstGeom>
          <a:noFill/>
        </p:spPr>
      </p:pic>
      <p:pic>
        <p:nvPicPr>
          <p:cNvPr id="53256" name="Picture 8" descr="HuygensDiffraction"/>
          <p:cNvPicPr>
            <a:picLocks noChangeAspect="1" noChangeArrowheads="1"/>
          </p:cNvPicPr>
          <p:nvPr/>
        </p:nvPicPr>
        <p:blipFill>
          <a:blip r:embed="rId5"/>
          <a:srcRect/>
          <a:stretch>
            <a:fillRect/>
          </a:stretch>
        </p:blipFill>
        <p:spPr bwMode="auto">
          <a:xfrm>
            <a:off x="427038" y="4643438"/>
            <a:ext cx="4327525" cy="2006600"/>
          </a:xfrm>
          <a:prstGeom prst="rect">
            <a:avLst/>
          </a:prstGeom>
          <a:noFill/>
        </p:spPr>
      </p:pic>
      <p:sp>
        <p:nvSpPr>
          <p:cNvPr id="53257" name="Text Box 9"/>
          <p:cNvSpPr txBox="1">
            <a:spLocks noChangeArrowheads="1"/>
          </p:cNvSpPr>
          <p:nvPr/>
        </p:nvSpPr>
        <p:spPr bwMode="auto">
          <a:xfrm>
            <a:off x="5068888" y="5116513"/>
            <a:ext cx="3803650" cy="16160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000" b="1">
                <a:solidFill>
                  <a:srgbClr val="006600"/>
                </a:solidFill>
                <a:latin typeface="Times New Roman" pitchFamily="-106" charset="0"/>
              </a:rPr>
              <a:t>Cada ponto de uma frente de onda é fonte de ondas secundárias, que darão origem a outra frente de onda (propagação).</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0" y="0"/>
            <a:ext cx="9144000" cy="701675"/>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4000" b="1">
                <a:latin typeface="Comic Sans MS" pitchFamily="-106" charset="0"/>
              </a:rPr>
              <a:t>Rudimentos da teoria ondulatória</a:t>
            </a:r>
          </a:p>
        </p:txBody>
      </p:sp>
      <p:sp>
        <p:nvSpPr>
          <p:cNvPr id="54275" name="Line 3"/>
          <p:cNvSpPr>
            <a:spLocks noChangeShapeType="1"/>
          </p:cNvSpPr>
          <p:nvPr/>
        </p:nvSpPr>
        <p:spPr bwMode="auto">
          <a:xfrm>
            <a:off x="449263" y="647700"/>
            <a:ext cx="8216900" cy="0"/>
          </a:xfrm>
          <a:prstGeom prst="line">
            <a:avLst/>
          </a:prstGeom>
          <a:noFill/>
          <a:ln w="38100">
            <a:solidFill>
              <a:srgbClr val="FF0000"/>
            </a:solidFill>
            <a:round/>
            <a:headEnd/>
            <a:tailEnd/>
          </a:ln>
          <a:effectLst/>
        </p:spPr>
        <p:txBody>
          <a:bodyPr>
            <a:prstTxWarp prst="textNoShape">
              <a:avLst/>
            </a:prstTxWarp>
          </a:bodyPr>
          <a:lstStyle/>
          <a:p>
            <a:endParaRPr lang="en-US"/>
          </a:p>
        </p:txBody>
      </p:sp>
      <p:sp>
        <p:nvSpPr>
          <p:cNvPr id="54276" name="Text Box 4"/>
          <p:cNvSpPr txBox="1">
            <a:spLocks noChangeArrowheads="1"/>
          </p:cNvSpPr>
          <p:nvPr/>
        </p:nvSpPr>
        <p:spPr bwMode="auto">
          <a:xfrm>
            <a:off x="304800" y="1100138"/>
            <a:ext cx="3803650" cy="3968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000" b="1">
                <a:solidFill>
                  <a:srgbClr val="006600"/>
                </a:solidFill>
                <a:latin typeface="Times New Roman" pitchFamily="-106" charset="0"/>
              </a:rPr>
              <a:t>Princípio de Huygens (1690)</a:t>
            </a:r>
          </a:p>
        </p:txBody>
      </p:sp>
      <p:sp>
        <p:nvSpPr>
          <p:cNvPr id="54277" name="Text Box 5"/>
          <p:cNvSpPr txBox="1">
            <a:spLocks noChangeArrowheads="1"/>
          </p:cNvSpPr>
          <p:nvPr/>
        </p:nvSpPr>
        <p:spPr bwMode="auto">
          <a:xfrm>
            <a:off x="296863" y="1928813"/>
            <a:ext cx="3300412" cy="10064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000" b="1">
                <a:solidFill>
                  <a:srgbClr val="006600"/>
                </a:solidFill>
                <a:latin typeface="Times New Roman" pitchFamily="-106" charset="0"/>
              </a:rPr>
              <a:t>Propagação retilínea, segundo o princípio de Huygens</a:t>
            </a:r>
          </a:p>
        </p:txBody>
      </p:sp>
      <p:pic>
        <p:nvPicPr>
          <p:cNvPr id="54278" name="Picture 6"/>
          <p:cNvPicPr>
            <a:picLocks noChangeAspect="1" noChangeArrowheads="1"/>
          </p:cNvPicPr>
          <p:nvPr/>
        </p:nvPicPr>
        <p:blipFill>
          <a:blip r:embed="rId2"/>
          <a:srcRect/>
          <a:stretch>
            <a:fillRect/>
          </a:stretch>
        </p:blipFill>
        <p:spPr bwMode="auto">
          <a:xfrm>
            <a:off x="3990975" y="847725"/>
            <a:ext cx="5153025" cy="4248150"/>
          </a:xfrm>
          <a:prstGeom prst="rect">
            <a:avLst/>
          </a:prstGeom>
          <a:noFill/>
          <a:ln w="9525">
            <a:noFill/>
            <a:miter lim="800000"/>
            <a:headEnd/>
            <a:tailEnd/>
          </a:ln>
          <a:effectLst/>
        </p:spPr>
      </p:pic>
      <p:sp>
        <p:nvSpPr>
          <p:cNvPr id="54279" name="Rectangle 7"/>
          <p:cNvSpPr>
            <a:spLocks noChangeArrowheads="1"/>
          </p:cNvSpPr>
          <p:nvPr/>
        </p:nvSpPr>
        <p:spPr bwMode="auto">
          <a:xfrm>
            <a:off x="260350" y="5091113"/>
            <a:ext cx="4572000" cy="1552575"/>
          </a:xfrm>
          <a:prstGeom prst="rect">
            <a:avLst/>
          </a:prstGeom>
          <a:noFill/>
          <a:ln w="9525">
            <a:noFill/>
            <a:miter lim="800000"/>
            <a:headEnd/>
            <a:tailEnd/>
          </a:ln>
          <a:effectLst/>
        </p:spPr>
        <p:txBody>
          <a:bodyPr>
            <a:prstTxWarp prst="textNoShape">
              <a:avLst/>
            </a:prstTxWarp>
            <a:spAutoFit/>
          </a:bodyPr>
          <a:lstStyle/>
          <a:p>
            <a:pPr eaLnBrk="0" hangingPunct="0"/>
            <a:endParaRPr lang="fr-FR" sz="2400">
              <a:solidFill>
                <a:srgbClr val="000000"/>
              </a:solidFill>
              <a:latin typeface="Tahoma" pitchFamily="-106" charset="0"/>
            </a:endParaRPr>
          </a:p>
          <a:p>
            <a:pPr eaLnBrk="0" hangingPunct="0">
              <a:buFontTx/>
              <a:buChar char="-"/>
            </a:pPr>
            <a:r>
              <a:rPr lang="fr-FR" sz="2400">
                <a:solidFill>
                  <a:srgbClr val="000000"/>
                </a:solidFill>
                <a:latin typeface="Tahoma" pitchFamily="-106" charset="0"/>
              </a:rPr>
              <a:t>Grimaldi (1665)</a:t>
            </a:r>
          </a:p>
          <a:p>
            <a:pPr eaLnBrk="0" hangingPunct="0"/>
            <a:r>
              <a:rPr lang="fr-FR" sz="2400">
                <a:solidFill>
                  <a:srgbClr val="000000"/>
                </a:solidFill>
                <a:latin typeface="Tahoma" pitchFamily="-106" charset="0"/>
              </a:rPr>
              <a:t>      Descoberta de difração na borda da região de sombra</a:t>
            </a:r>
            <a:endParaRPr lang="en-US" sz="2400">
              <a:solidFill>
                <a:srgbClr val="000000"/>
              </a:solidFill>
              <a:latin typeface="Tahoma" pitchFamily="-106" charset="0"/>
            </a:endParaRPr>
          </a:p>
        </p:txBody>
      </p:sp>
      <p:pic>
        <p:nvPicPr>
          <p:cNvPr id="54280" name="Picture 8" descr="Grimaldi"/>
          <p:cNvPicPr>
            <a:picLocks noChangeAspect="1" noChangeArrowheads="1"/>
          </p:cNvPicPr>
          <p:nvPr/>
        </p:nvPicPr>
        <p:blipFill>
          <a:blip r:embed="rId3"/>
          <a:srcRect/>
          <a:stretch>
            <a:fillRect/>
          </a:stretch>
        </p:blipFill>
        <p:spPr bwMode="auto">
          <a:xfrm>
            <a:off x="528638" y="3106738"/>
            <a:ext cx="1593850" cy="22733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42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27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42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9" grpId="0"/>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Text Box 2"/>
          <p:cNvSpPr txBox="1">
            <a:spLocks noChangeArrowheads="1"/>
          </p:cNvSpPr>
          <p:nvPr/>
        </p:nvSpPr>
        <p:spPr bwMode="auto">
          <a:xfrm>
            <a:off x="0" y="0"/>
            <a:ext cx="9144000" cy="1311275"/>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4000" b="1">
                <a:latin typeface="Comic Sans MS" pitchFamily="-106" charset="0"/>
              </a:rPr>
              <a:t>Experimentos “decisivos” em favor da teoria ondulatória</a:t>
            </a:r>
          </a:p>
        </p:txBody>
      </p:sp>
      <p:sp>
        <p:nvSpPr>
          <p:cNvPr id="55299" name="Line 3"/>
          <p:cNvSpPr>
            <a:spLocks noChangeShapeType="1"/>
          </p:cNvSpPr>
          <p:nvPr/>
        </p:nvSpPr>
        <p:spPr bwMode="auto">
          <a:xfrm>
            <a:off x="327025" y="647700"/>
            <a:ext cx="8461375" cy="0"/>
          </a:xfrm>
          <a:prstGeom prst="line">
            <a:avLst/>
          </a:prstGeom>
          <a:noFill/>
          <a:ln w="38100">
            <a:solidFill>
              <a:srgbClr val="FF0000"/>
            </a:solidFill>
            <a:round/>
            <a:headEnd/>
            <a:tailEnd/>
          </a:ln>
          <a:effectLst/>
        </p:spPr>
        <p:txBody>
          <a:bodyPr>
            <a:prstTxWarp prst="textNoShape">
              <a:avLst/>
            </a:prstTxWarp>
          </a:bodyPr>
          <a:lstStyle/>
          <a:p>
            <a:endParaRPr lang="en-US"/>
          </a:p>
        </p:txBody>
      </p:sp>
      <p:sp>
        <p:nvSpPr>
          <p:cNvPr id="55300" name="Line 4"/>
          <p:cNvSpPr>
            <a:spLocks noChangeShapeType="1"/>
          </p:cNvSpPr>
          <p:nvPr/>
        </p:nvSpPr>
        <p:spPr bwMode="auto">
          <a:xfrm>
            <a:off x="1951038" y="1260475"/>
            <a:ext cx="5200650" cy="0"/>
          </a:xfrm>
          <a:prstGeom prst="line">
            <a:avLst/>
          </a:prstGeom>
          <a:noFill/>
          <a:ln w="38100">
            <a:solidFill>
              <a:srgbClr val="FF0000"/>
            </a:solidFill>
            <a:round/>
            <a:headEnd/>
            <a:tailEnd/>
          </a:ln>
          <a:effectLst/>
        </p:spPr>
        <p:txBody>
          <a:bodyPr>
            <a:prstTxWarp prst="textNoShape">
              <a:avLst/>
            </a:prstTxWarp>
          </a:bodyPr>
          <a:lstStyle/>
          <a:p>
            <a:endParaRPr lang="en-US"/>
          </a:p>
        </p:txBody>
      </p:sp>
      <p:pic>
        <p:nvPicPr>
          <p:cNvPr id="55301" name="Picture 5" descr="youngi"/>
          <p:cNvPicPr>
            <a:picLocks noChangeAspect="1" noChangeArrowheads="1"/>
          </p:cNvPicPr>
          <p:nvPr/>
        </p:nvPicPr>
        <p:blipFill>
          <a:blip r:embed="rId2"/>
          <a:srcRect/>
          <a:stretch>
            <a:fillRect/>
          </a:stretch>
        </p:blipFill>
        <p:spPr bwMode="auto">
          <a:xfrm>
            <a:off x="7086600" y="1343025"/>
            <a:ext cx="1792288" cy="2554288"/>
          </a:xfrm>
          <a:prstGeom prst="rect">
            <a:avLst/>
          </a:prstGeom>
          <a:noFill/>
        </p:spPr>
      </p:pic>
      <p:pic>
        <p:nvPicPr>
          <p:cNvPr id="55302" name="Picture 6" descr="sig"/>
          <p:cNvPicPr>
            <a:picLocks noChangeAspect="1" noChangeArrowheads="1"/>
          </p:cNvPicPr>
          <p:nvPr/>
        </p:nvPicPr>
        <p:blipFill>
          <a:blip r:embed="rId3"/>
          <a:srcRect/>
          <a:stretch>
            <a:fillRect/>
          </a:stretch>
        </p:blipFill>
        <p:spPr bwMode="auto">
          <a:xfrm>
            <a:off x="284163" y="1350963"/>
            <a:ext cx="5648325" cy="1411287"/>
          </a:xfrm>
          <a:prstGeom prst="rect">
            <a:avLst/>
          </a:prstGeom>
          <a:noFill/>
        </p:spPr>
      </p:pic>
      <p:sp>
        <p:nvSpPr>
          <p:cNvPr id="55303" name="Text Box 7"/>
          <p:cNvSpPr txBox="1">
            <a:spLocks noChangeArrowheads="1"/>
          </p:cNvSpPr>
          <p:nvPr/>
        </p:nvSpPr>
        <p:spPr bwMode="auto">
          <a:xfrm>
            <a:off x="1050925" y="2362200"/>
            <a:ext cx="2652713" cy="45720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2400" b="1">
                <a:latin typeface="Times New Roman" pitchFamily="-106" charset="0"/>
              </a:rPr>
              <a:t>(1773-1829)</a:t>
            </a:r>
          </a:p>
        </p:txBody>
      </p:sp>
      <p:sp>
        <p:nvSpPr>
          <p:cNvPr id="55304" name="Text Box 8"/>
          <p:cNvSpPr txBox="1">
            <a:spLocks noChangeArrowheads="1"/>
          </p:cNvSpPr>
          <p:nvPr/>
        </p:nvSpPr>
        <p:spPr bwMode="auto">
          <a:xfrm>
            <a:off x="350838" y="2946400"/>
            <a:ext cx="6370637" cy="82232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400" b="1">
                <a:solidFill>
                  <a:srgbClr val="0000FF"/>
                </a:solidFill>
                <a:latin typeface="Times New Roman" pitchFamily="-106" charset="0"/>
              </a:rPr>
              <a:t>Experimento de fenda dupla, realizado entre 1801 e 1804</a:t>
            </a:r>
          </a:p>
        </p:txBody>
      </p:sp>
      <p:pic>
        <p:nvPicPr>
          <p:cNvPr id="55305" name="Picture 9" descr="424px-Fentes_young"/>
          <p:cNvPicPr>
            <a:picLocks noChangeAspect="1" noChangeArrowheads="1"/>
          </p:cNvPicPr>
          <p:nvPr/>
        </p:nvPicPr>
        <p:blipFill>
          <a:blip r:embed="rId4"/>
          <a:srcRect/>
          <a:stretch>
            <a:fillRect/>
          </a:stretch>
        </p:blipFill>
        <p:spPr bwMode="auto">
          <a:xfrm>
            <a:off x="4849813" y="3514725"/>
            <a:ext cx="2197100" cy="3101975"/>
          </a:xfrm>
          <a:prstGeom prst="rect">
            <a:avLst/>
          </a:prstGeom>
          <a:noFill/>
        </p:spPr>
      </p:pic>
      <p:pic>
        <p:nvPicPr>
          <p:cNvPr id="55306" name="Picture 10" descr="u12l3d1youngsource"/>
          <p:cNvPicPr>
            <a:picLocks noChangeAspect="1" noChangeArrowheads="1"/>
          </p:cNvPicPr>
          <p:nvPr/>
        </p:nvPicPr>
        <p:blipFill>
          <a:blip r:embed="rId5"/>
          <a:srcRect/>
          <a:stretch>
            <a:fillRect/>
          </a:stretch>
        </p:blipFill>
        <p:spPr bwMode="auto">
          <a:xfrm>
            <a:off x="2371725" y="4189413"/>
            <a:ext cx="2330450" cy="2273300"/>
          </a:xfrm>
          <a:prstGeom prst="rect">
            <a:avLst/>
          </a:prstGeom>
          <a:noFill/>
        </p:spPr>
      </p:pic>
      <p:pic>
        <p:nvPicPr>
          <p:cNvPr id="55307" name="Picture 11" descr="YoungsDoubleSlit1"/>
          <p:cNvPicPr>
            <a:picLocks noChangeAspect="1" noChangeArrowheads="1"/>
          </p:cNvPicPr>
          <p:nvPr/>
        </p:nvPicPr>
        <p:blipFill>
          <a:blip r:embed="rId6"/>
          <a:srcRect/>
          <a:stretch>
            <a:fillRect/>
          </a:stretch>
        </p:blipFill>
        <p:spPr bwMode="auto">
          <a:xfrm>
            <a:off x="-19050" y="3771900"/>
            <a:ext cx="2560638" cy="308610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0" y="0"/>
            <a:ext cx="9144000" cy="1311275"/>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4000" b="1">
                <a:latin typeface="Comic Sans MS" pitchFamily="-106" charset="0"/>
              </a:rPr>
              <a:t>Experimentos “decisivos” em favor da teoria ondulatória</a:t>
            </a:r>
          </a:p>
        </p:txBody>
      </p:sp>
      <p:sp>
        <p:nvSpPr>
          <p:cNvPr id="56323" name="Line 3"/>
          <p:cNvSpPr>
            <a:spLocks noChangeShapeType="1"/>
          </p:cNvSpPr>
          <p:nvPr/>
        </p:nvSpPr>
        <p:spPr bwMode="auto">
          <a:xfrm>
            <a:off x="327025" y="647700"/>
            <a:ext cx="8461375" cy="0"/>
          </a:xfrm>
          <a:prstGeom prst="line">
            <a:avLst/>
          </a:prstGeom>
          <a:noFill/>
          <a:ln w="38100">
            <a:solidFill>
              <a:srgbClr val="FF0000"/>
            </a:solidFill>
            <a:round/>
            <a:headEnd/>
            <a:tailEnd/>
          </a:ln>
          <a:effectLst/>
        </p:spPr>
        <p:txBody>
          <a:bodyPr>
            <a:prstTxWarp prst="textNoShape">
              <a:avLst/>
            </a:prstTxWarp>
          </a:bodyPr>
          <a:lstStyle/>
          <a:p>
            <a:endParaRPr lang="en-US"/>
          </a:p>
        </p:txBody>
      </p:sp>
      <p:sp>
        <p:nvSpPr>
          <p:cNvPr id="56324" name="Line 4"/>
          <p:cNvSpPr>
            <a:spLocks noChangeShapeType="1"/>
          </p:cNvSpPr>
          <p:nvPr/>
        </p:nvSpPr>
        <p:spPr bwMode="auto">
          <a:xfrm>
            <a:off x="1951038" y="1260475"/>
            <a:ext cx="5200650" cy="0"/>
          </a:xfrm>
          <a:prstGeom prst="line">
            <a:avLst/>
          </a:prstGeom>
          <a:noFill/>
          <a:ln w="38100">
            <a:solidFill>
              <a:srgbClr val="FF0000"/>
            </a:solidFill>
            <a:round/>
            <a:headEnd/>
            <a:tailEnd/>
          </a:ln>
          <a:effectLst/>
        </p:spPr>
        <p:txBody>
          <a:bodyPr>
            <a:prstTxWarp prst="textNoShape">
              <a:avLst/>
            </a:prstTxWarp>
          </a:bodyPr>
          <a:lstStyle/>
          <a:p>
            <a:endParaRPr lang="en-US"/>
          </a:p>
        </p:txBody>
      </p:sp>
      <p:pic>
        <p:nvPicPr>
          <p:cNvPr id="56325" name="Picture 5"/>
          <p:cNvPicPr>
            <a:picLocks noChangeAspect="1" noChangeArrowheads="1"/>
          </p:cNvPicPr>
          <p:nvPr/>
        </p:nvPicPr>
        <p:blipFill>
          <a:blip r:embed="rId2"/>
          <a:srcRect/>
          <a:stretch>
            <a:fillRect/>
          </a:stretch>
        </p:blipFill>
        <p:spPr bwMode="auto">
          <a:xfrm>
            <a:off x="444500" y="2152650"/>
            <a:ext cx="8226425" cy="3463925"/>
          </a:xfrm>
          <a:prstGeom prst="rect">
            <a:avLst/>
          </a:prstGeom>
          <a:noFill/>
          <a:ln w="9525">
            <a:noFill/>
            <a:miter lim="800000"/>
            <a:headEnd/>
            <a:tailEnd/>
          </a:ln>
          <a:effectLst/>
        </p:spPr>
      </p:pic>
      <p:pic>
        <p:nvPicPr>
          <p:cNvPr id="56326" name="Picture 6"/>
          <p:cNvPicPr>
            <a:picLocks noChangeAspect="1" noChangeArrowheads="1"/>
          </p:cNvPicPr>
          <p:nvPr/>
        </p:nvPicPr>
        <p:blipFill>
          <a:blip r:embed="rId3"/>
          <a:srcRect/>
          <a:stretch>
            <a:fillRect/>
          </a:stretch>
        </p:blipFill>
        <p:spPr bwMode="auto">
          <a:xfrm>
            <a:off x="1433513" y="1436688"/>
            <a:ext cx="6216650" cy="5118100"/>
          </a:xfrm>
          <a:prstGeom prst="rect">
            <a:avLst/>
          </a:prstGeom>
          <a:noFill/>
          <a:ln w="9525">
            <a:noFill/>
            <a:miter lim="800000"/>
            <a:headEnd/>
            <a:tailEnd/>
          </a:ln>
          <a:effectLst/>
        </p:spPr>
      </p:pic>
      <p:pic>
        <p:nvPicPr>
          <p:cNvPr id="56327" name="Picture 7"/>
          <p:cNvPicPr>
            <a:picLocks noChangeAspect="1" noChangeArrowheads="1"/>
          </p:cNvPicPr>
          <p:nvPr/>
        </p:nvPicPr>
        <p:blipFill>
          <a:blip r:embed="rId4"/>
          <a:srcRect/>
          <a:stretch>
            <a:fillRect/>
          </a:stretch>
        </p:blipFill>
        <p:spPr bwMode="auto">
          <a:xfrm>
            <a:off x="1117600" y="1563688"/>
            <a:ext cx="7092950" cy="50419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632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563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63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Text Box 2"/>
          <p:cNvSpPr txBox="1">
            <a:spLocks noChangeArrowheads="1"/>
          </p:cNvSpPr>
          <p:nvPr/>
        </p:nvSpPr>
        <p:spPr bwMode="auto">
          <a:xfrm>
            <a:off x="0" y="0"/>
            <a:ext cx="9144000" cy="1311275"/>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4000" b="1">
                <a:latin typeface="Comic Sans MS" pitchFamily="-106" charset="0"/>
              </a:rPr>
              <a:t>Experimentos “decisivos” em favor da teoria ondulatória</a:t>
            </a:r>
          </a:p>
        </p:txBody>
      </p:sp>
      <p:sp>
        <p:nvSpPr>
          <p:cNvPr id="57347" name="Line 3"/>
          <p:cNvSpPr>
            <a:spLocks noChangeShapeType="1"/>
          </p:cNvSpPr>
          <p:nvPr/>
        </p:nvSpPr>
        <p:spPr bwMode="auto">
          <a:xfrm>
            <a:off x="327025" y="647700"/>
            <a:ext cx="8461375" cy="0"/>
          </a:xfrm>
          <a:prstGeom prst="line">
            <a:avLst/>
          </a:prstGeom>
          <a:noFill/>
          <a:ln w="38100">
            <a:solidFill>
              <a:srgbClr val="FF0000"/>
            </a:solidFill>
            <a:round/>
            <a:headEnd/>
            <a:tailEnd/>
          </a:ln>
          <a:effectLst/>
        </p:spPr>
        <p:txBody>
          <a:bodyPr>
            <a:prstTxWarp prst="textNoShape">
              <a:avLst/>
            </a:prstTxWarp>
          </a:bodyPr>
          <a:lstStyle/>
          <a:p>
            <a:endParaRPr lang="en-US"/>
          </a:p>
        </p:txBody>
      </p:sp>
      <p:sp>
        <p:nvSpPr>
          <p:cNvPr id="57348" name="Line 4"/>
          <p:cNvSpPr>
            <a:spLocks noChangeShapeType="1"/>
          </p:cNvSpPr>
          <p:nvPr/>
        </p:nvSpPr>
        <p:spPr bwMode="auto">
          <a:xfrm>
            <a:off x="1951038" y="1260475"/>
            <a:ext cx="5200650" cy="0"/>
          </a:xfrm>
          <a:prstGeom prst="line">
            <a:avLst/>
          </a:prstGeom>
          <a:noFill/>
          <a:ln w="38100">
            <a:solidFill>
              <a:srgbClr val="FF0000"/>
            </a:solidFill>
            <a:round/>
            <a:headEnd/>
            <a:tailEnd/>
          </a:ln>
          <a:effectLst/>
        </p:spPr>
        <p:txBody>
          <a:bodyPr>
            <a:prstTxWarp prst="textNoShape">
              <a:avLst/>
            </a:prstTxWarp>
          </a:bodyPr>
          <a:lstStyle/>
          <a:p>
            <a:endParaRPr lang="en-US"/>
          </a:p>
        </p:txBody>
      </p:sp>
      <p:sp>
        <p:nvSpPr>
          <p:cNvPr id="57349" name="Text Box 5"/>
          <p:cNvSpPr txBox="1">
            <a:spLocks noChangeArrowheads="1"/>
          </p:cNvSpPr>
          <p:nvPr/>
        </p:nvSpPr>
        <p:spPr bwMode="auto">
          <a:xfrm>
            <a:off x="350838" y="2005013"/>
            <a:ext cx="8534400" cy="37496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000" b="1">
                <a:solidFill>
                  <a:srgbClr val="800080"/>
                </a:solidFill>
                <a:latin typeface="Times New Roman" pitchFamily="-106" charset="0"/>
              </a:rPr>
              <a:t>Por que o experimento de Young e sua teoria de interferência não encerraram o debate?  Alguns creditam isso ao fato de que “Young had no explanation at the time for the phenomena of polarization: why should the particles of his ether be more willing to vibrate in one plane than another? And the corpuscular theorists had been dealing with diffraction fringes since Grimaldi described them in the 17th century: elaborate explanations were available in terms of the attraction and repulsion of corpuscles as they passed by material bodies.” [J. D. Mollon, </a:t>
            </a:r>
            <a:r>
              <a:rPr lang="en-US" sz="2000" b="1" i="1">
                <a:solidFill>
                  <a:srgbClr val="800080"/>
                </a:solidFill>
                <a:latin typeface="Times New Roman" pitchFamily="-106" charset="0"/>
              </a:rPr>
              <a:t>Phil. Trans. R. Soc. Lond. </a:t>
            </a:r>
            <a:r>
              <a:rPr lang="en-US" sz="2000" b="1">
                <a:solidFill>
                  <a:srgbClr val="800080"/>
                </a:solidFill>
                <a:latin typeface="Times New Roman" pitchFamily="-106" charset="0"/>
              </a:rPr>
              <a:t>A 360, 807 (2002)]</a:t>
            </a:r>
          </a:p>
          <a:p>
            <a:pPr>
              <a:spcBef>
                <a:spcPct val="50000"/>
              </a:spcBef>
            </a:pPr>
            <a:endParaRPr lang="en-US" sz="2000" b="1">
              <a:solidFill>
                <a:srgbClr val="800080"/>
              </a:solidFill>
              <a:latin typeface="Times New Roman" pitchFamily="-106" charset="0"/>
            </a:endParaRPr>
          </a:p>
          <a:p>
            <a:pPr>
              <a:spcBef>
                <a:spcPct val="50000"/>
              </a:spcBef>
            </a:pPr>
            <a:endParaRPr lang="en-US" sz="2000" b="1">
              <a:solidFill>
                <a:srgbClr val="800080"/>
              </a:solidFill>
              <a:latin typeface="Times New Roman" pitchFamily="-106"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sign padrão">
  <a:themeElements>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sign padrã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ign padrã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sign padrã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sign padrã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sign padrã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sign padrã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sign padrã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sign padrã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sign padrã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Design padrão">
  <a:themeElements>
    <a:clrScheme name="1_Design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sign padrã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1"/>
            </a:solidFill>
            <a:effectLst/>
            <a:latin typeface="Comic Sans M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1"/>
            </a:solidFill>
            <a:effectLst/>
            <a:latin typeface="Comic Sans MS" pitchFamily="-105" charset="0"/>
          </a:defRPr>
        </a:defPPr>
      </a:lstStyle>
    </a:lnDef>
  </a:objectDefaults>
  <a:extraClrSchemeLst>
    <a:extraClrScheme>
      <a:clrScheme name="1_Design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sign padrã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sign padrão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sign padrão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sign padrã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sign padrã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sign padrã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Design padrão">
  <a:themeElements>
    <a:clrScheme name="1_Design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sign padrã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sign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sign padrã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sign padrão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sign padrão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sign padrã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sign padrã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sign padrã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sign padrão">
  <a:themeElements>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sign padrã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ign padrã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sign padrã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sign padrã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sign padrã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sign padrã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sign padrã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sign padrã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sign padrã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Modèle par défaut">
  <a:themeElements>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Design padrão">
  <a:themeElements>
    <a:clrScheme name="">
      <a:dk1>
        <a:srgbClr val="000000"/>
      </a:dk1>
      <a:lt1>
        <a:srgbClr val="FFFFFF"/>
      </a:lt1>
      <a:dk2>
        <a:srgbClr val="0000CC"/>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5_Design padrã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5_Design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5_Design padrã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5_Design padrão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5_Design padrão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5_Design padrã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5_Design padrã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5_Design padrã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634</TotalTime>
  <Words>2388</Words>
  <Application>Microsoft Macintosh PowerPoint</Application>
  <PresentationFormat>On-screen Show (4:3)</PresentationFormat>
  <Paragraphs>156</Paragraphs>
  <Slides>48</Slides>
  <Notes>4</Notes>
  <HiddenSlides>0</HiddenSlides>
  <MMClips>1</MMClips>
  <ScaleCrop>false</ScaleCrop>
  <HeadingPairs>
    <vt:vector size="4" baseType="variant">
      <vt:variant>
        <vt:lpstr>Design Template</vt:lpstr>
      </vt:variant>
      <vt:variant>
        <vt:i4>10</vt:i4>
      </vt:variant>
      <vt:variant>
        <vt:lpstr>Slide Titles</vt:lpstr>
      </vt:variant>
      <vt:variant>
        <vt:i4>48</vt:i4>
      </vt:variant>
    </vt:vector>
  </HeadingPairs>
  <TitlesOfParts>
    <vt:vector size="58" baseType="lpstr">
      <vt:lpstr>Design padrão</vt:lpstr>
      <vt:lpstr>1_Design padrão</vt:lpstr>
      <vt:lpstr>Modèle par défaut</vt:lpstr>
      <vt:lpstr>Default Design</vt:lpstr>
      <vt:lpstr>2_Design padrão</vt:lpstr>
      <vt:lpstr>2_Default Design</vt:lpstr>
      <vt:lpstr>1_Modèle par défaut</vt:lpstr>
      <vt:lpstr>6_Design padrão</vt:lpstr>
      <vt:lpstr>1_Office Theme</vt:lpstr>
      <vt:lpstr>3_Design padrão</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Experimento de Millikan 1916</vt:lpstr>
      <vt:lpstr>Slide 23</vt:lpstr>
      <vt:lpstr>Slide 24</vt:lpstr>
      <vt:lpstr>Slide 25</vt:lpstr>
      <vt:lpstr>Slide 26</vt:lpstr>
      <vt:lpstr>Slide 27</vt:lpstr>
      <vt:lpstr>Um herói de nossa história:  o beamsplitter</vt:lpstr>
      <vt:lpstr>O experimento crucial:</vt:lpstr>
      <vt:lpstr>Kimble, Dagenais, Mandel 1977</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O canal quântico</vt:lpstr>
      <vt:lpstr>Slide 45</vt:lpstr>
      <vt:lpstr>Slide 46</vt:lpstr>
      <vt:lpstr>Slide 47</vt:lpstr>
      <vt:lpstr>Slide 48</vt:lpstr>
    </vt:vector>
  </TitlesOfParts>
  <Manager/>
  <Company>LMCAL - IFUSP</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 que é um fóton</dc:title>
  <dc:subject/>
  <dc:creator> Paulo A. Nussenzveig</dc:creator>
  <cp:keywords/>
  <dc:description/>
  <cp:lastModifiedBy>Paulo Nussenzveig</cp:lastModifiedBy>
  <cp:revision>54</cp:revision>
  <dcterms:created xsi:type="dcterms:W3CDTF">2021-03-17T20:31:01Z</dcterms:created>
  <dcterms:modified xsi:type="dcterms:W3CDTF">2021-03-17T23:38:23Z</dcterms:modified>
  <cp:category/>
</cp:coreProperties>
</file>