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9" r:id="rId3"/>
    <p:sldId id="257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60" r:id="rId12"/>
    <p:sldId id="287" r:id="rId13"/>
    <p:sldId id="288" r:id="rId14"/>
    <p:sldId id="266" r:id="rId15"/>
    <p:sldId id="268" r:id="rId16"/>
    <p:sldId id="265" r:id="rId17"/>
    <p:sldId id="263" r:id="rId18"/>
    <p:sldId id="269" r:id="rId19"/>
    <p:sldId id="262" r:id="rId20"/>
    <p:sldId id="289" r:id="rId21"/>
    <p:sldId id="290" r:id="rId22"/>
    <p:sldId id="270" r:id="rId23"/>
    <p:sldId id="291" r:id="rId24"/>
    <p:sldId id="292" r:id="rId25"/>
    <p:sldId id="293" r:id="rId26"/>
    <p:sldId id="294" r:id="rId27"/>
    <p:sldId id="295" r:id="rId28"/>
    <p:sldId id="271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272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273" r:id="rId46"/>
    <p:sldId id="315" r:id="rId47"/>
    <p:sldId id="311" r:id="rId48"/>
    <p:sldId id="312" r:id="rId49"/>
    <p:sldId id="313" r:id="rId50"/>
    <p:sldId id="314" r:id="rId51"/>
    <p:sldId id="274" r:id="rId52"/>
    <p:sldId id="316" r:id="rId53"/>
    <p:sldId id="317" r:id="rId54"/>
    <p:sldId id="318" r:id="rId55"/>
    <p:sldId id="319" r:id="rId56"/>
    <p:sldId id="320" r:id="rId57"/>
    <p:sldId id="321" r:id="rId58"/>
    <p:sldId id="322" r:id="rId59"/>
    <p:sldId id="323" r:id="rId60"/>
    <p:sldId id="324" r:id="rId61"/>
    <p:sldId id="325" r:id="rId62"/>
    <p:sldId id="326" r:id="rId63"/>
    <p:sldId id="275" r:id="rId64"/>
    <p:sldId id="327" r:id="rId65"/>
    <p:sldId id="328" r:id="rId66"/>
    <p:sldId id="329" r:id="rId67"/>
    <p:sldId id="330" r:id="rId68"/>
    <p:sldId id="331" r:id="rId69"/>
    <p:sldId id="332" r:id="rId70"/>
    <p:sldId id="333" r:id="rId71"/>
    <p:sldId id="276" r:id="rId72"/>
    <p:sldId id="334" r:id="rId73"/>
    <p:sldId id="335" r:id="rId74"/>
    <p:sldId id="336" r:id="rId75"/>
    <p:sldId id="337" r:id="rId76"/>
    <p:sldId id="338" r:id="rId77"/>
    <p:sldId id="339" r:id="rId78"/>
    <p:sldId id="340" r:id="rId79"/>
    <p:sldId id="277" r:id="rId80"/>
    <p:sldId id="341" r:id="rId81"/>
    <p:sldId id="342" r:id="rId82"/>
    <p:sldId id="278" r:id="rId83"/>
    <p:sldId id="343" r:id="rId84"/>
    <p:sldId id="344" r:id="rId85"/>
    <p:sldId id="345" r:id="rId86"/>
    <p:sldId id="346" r:id="rId87"/>
    <p:sldId id="347" r:id="rId88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B2A2FA98-9404-4183-B9DF-117364E32AB8}">
          <p14:sldIdLst>
            <p14:sldId id="259"/>
            <p14:sldId id="279"/>
          </p14:sldIdLst>
        </p14:section>
        <p14:section name="Seção sem Título" id="{E169B68D-0877-48E1-9F74-AC16E840180B}">
          <p14:sldIdLst>
            <p14:sldId id="257"/>
            <p14:sldId id="280"/>
            <p14:sldId id="281"/>
            <p14:sldId id="282"/>
            <p14:sldId id="283"/>
            <p14:sldId id="284"/>
            <p14:sldId id="285"/>
            <p14:sldId id="286"/>
            <p14:sldId id="260"/>
            <p14:sldId id="287"/>
            <p14:sldId id="288"/>
            <p14:sldId id="266"/>
            <p14:sldId id="268"/>
            <p14:sldId id="265"/>
            <p14:sldId id="263"/>
            <p14:sldId id="269"/>
            <p14:sldId id="262"/>
            <p14:sldId id="289"/>
            <p14:sldId id="290"/>
            <p14:sldId id="270"/>
            <p14:sldId id="291"/>
            <p14:sldId id="292"/>
            <p14:sldId id="293"/>
            <p14:sldId id="294"/>
            <p14:sldId id="295"/>
            <p14:sldId id="271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272"/>
            <p14:sldId id="304"/>
            <p14:sldId id="305"/>
            <p14:sldId id="306"/>
            <p14:sldId id="307"/>
            <p14:sldId id="308"/>
            <p14:sldId id="309"/>
            <p14:sldId id="310"/>
            <p14:sldId id="273"/>
            <p14:sldId id="315"/>
            <p14:sldId id="311"/>
            <p14:sldId id="312"/>
            <p14:sldId id="313"/>
            <p14:sldId id="314"/>
            <p14:sldId id="274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75"/>
            <p14:sldId id="327"/>
            <p14:sldId id="328"/>
            <p14:sldId id="329"/>
            <p14:sldId id="330"/>
            <p14:sldId id="331"/>
            <p14:sldId id="332"/>
            <p14:sldId id="333"/>
            <p14:sldId id="276"/>
            <p14:sldId id="334"/>
            <p14:sldId id="335"/>
            <p14:sldId id="336"/>
            <p14:sldId id="337"/>
            <p14:sldId id="338"/>
            <p14:sldId id="339"/>
            <p14:sldId id="340"/>
            <p14:sldId id="277"/>
            <p14:sldId id="341"/>
            <p14:sldId id="342"/>
            <p14:sldId id="278"/>
            <p14:sldId id="343"/>
            <p14:sldId id="344"/>
            <p14:sldId id="345"/>
            <p14:sldId id="346"/>
            <p14:sldId id="3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5273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863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34766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33927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99905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93286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17340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98064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73943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46818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5554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C1BCD-53A3-4A4B-8655-D197D1C7FE2A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F88E5-6C44-4894-B1D7-F5B02BC57E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55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0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8.png"/><Relationship Id="rId4" Type="http://schemas.openxmlformats.org/officeDocument/2006/relationships/image" Target="../media/image2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0.png"/><Relationship Id="rId4" Type="http://schemas.openxmlformats.org/officeDocument/2006/relationships/image" Target="../media/image2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4" Type="http://schemas.openxmlformats.org/officeDocument/2006/relationships/image" Target="../media/image2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0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4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4.png"/><Relationship Id="rId4" Type="http://schemas.openxmlformats.org/officeDocument/2006/relationships/image" Target="../media/image350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4.png"/><Relationship Id="rId4" Type="http://schemas.openxmlformats.org/officeDocument/2006/relationships/image" Target="../media/image35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7.png"/><Relationship Id="rId4" Type="http://schemas.openxmlformats.org/officeDocument/2006/relationships/image" Target="../media/image350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5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7.png"/><Relationship Id="rId4" Type="http://schemas.openxmlformats.org/officeDocument/2006/relationships/image" Target="../media/image350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5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7.png"/><Relationship Id="rId4" Type="http://schemas.openxmlformats.org/officeDocument/2006/relationships/image" Target="../media/image350.png"/><Relationship Id="rId9" Type="http://schemas.openxmlformats.org/officeDocument/2006/relationships/image" Target="../media/image38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1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1.png"/><Relationship Id="rId4" Type="http://schemas.openxmlformats.org/officeDocument/2006/relationships/image" Target="../media/image390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0.png"/><Relationship Id="rId4" Type="http://schemas.openxmlformats.org/officeDocument/2006/relationships/image" Target="../media/image3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0.png"/><Relationship Id="rId5" Type="http://schemas.openxmlformats.org/officeDocument/2006/relationships/image" Target="../media/image400.png"/><Relationship Id="rId4" Type="http://schemas.openxmlformats.org/officeDocument/2006/relationships/image" Target="../media/image390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7" Type="http://schemas.openxmlformats.org/officeDocument/2006/relationships/image" Target="../media/image47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0.png"/><Relationship Id="rId7" Type="http://schemas.openxmlformats.org/officeDocument/2006/relationships/image" Target="../media/image45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0.png"/><Relationship Id="rId5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0.png"/><Relationship Id="rId7" Type="http://schemas.openxmlformats.org/officeDocument/2006/relationships/image" Target="../media/image47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0.png"/><Relationship Id="rId5" Type="http://schemas.openxmlformats.org/officeDocument/2006/relationships/image" Target="../media/image46.png"/><Relationship Id="rId4" Type="http://schemas.openxmlformats.org/officeDocument/2006/relationships/image" Target="../media/image44.png"/><Relationship Id="rId9" Type="http://schemas.openxmlformats.org/officeDocument/2006/relationships/image" Target="../media/image45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4.png"/><Relationship Id="rId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57263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Resolução do problema teórico 1 (T1)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12" y="111646"/>
            <a:ext cx="3000375" cy="1524000"/>
          </a:xfrm>
          <a:prstGeom prst="rect">
            <a:avLst/>
          </a:prstGeom>
        </p:spPr>
      </p:pic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736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199566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67544" y="3579872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BR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blipFill rotWithShape="1">
                <a:blip r:embed="rId5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3774218" y="3882546"/>
                <a:ext cx="3324821" cy="910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𝐺𝑚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218" y="3882546"/>
                <a:ext cx="3324821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347864" y="4153230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153230"/>
                <a:ext cx="43152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1516357" y="4011910"/>
                <a:ext cx="1968744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>
                          <a:latin typeface="Cambria Math"/>
                          <a:ea typeface="Cambria Math"/>
                        </a:rPr>
                        <m:t>m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ω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pt-BR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357" y="4011910"/>
                <a:ext cx="1968744" cy="6519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1288698" y="4173778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698" y="4173778"/>
                <a:ext cx="43152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55068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55296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81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Notação vetorial: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7137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81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Notação vetorial: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0" y="1114697"/>
            <a:ext cx="3793870" cy="434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56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055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589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3418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2279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3418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7818" y="2441087"/>
                <a:ext cx="3886064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;  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441087"/>
                <a:ext cx="3886064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077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3418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7818" y="2441087"/>
                <a:ext cx="3886064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;  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441087"/>
                <a:ext cx="3886064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17818" y="3128060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57783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437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;  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(−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blipFill rotWithShape="1">
                <a:blip r:embed="rId4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17818" y="3130934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4697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57263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Resolução do problema teórico 1 (T1)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112672"/>
            <a:ext cx="6400800" cy="1763334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dirty="0" smtClean="0"/>
              <a:t>54 ouros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dirty="0" smtClean="0"/>
              <a:t>68 pratas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dirty="0" smtClean="0"/>
              <a:t>93 bronzes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dirty="0" smtClean="0"/>
              <a:t>1 ouro e 4 bronzes pro Brasil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dirty="0" smtClean="0"/>
              <a:t>Primeiro ouro do Brasil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12" y="111646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12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437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;  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(−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blipFill rotWithShape="1">
                <a:blip r:embed="rId4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17818" y="3130934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17818" y="400371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7648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24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Vetores: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202141" cy="425822"/>
              </a:xfrm>
              <a:prstGeom prst="rect">
                <a:avLst/>
              </a:prstGeom>
              <a:blipFill rotWithShape="1">
                <a:blip r:embed="rId2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17818" y="202437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;  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e>
                      </m:d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443003"/>
                <a:ext cx="3886064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(−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49561"/>
                <a:ext cx="2301592" cy="404854"/>
              </a:xfrm>
              <a:prstGeom prst="rect">
                <a:avLst/>
              </a:prstGeom>
              <a:blipFill rotWithShape="1">
                <a:blip r:embed="rId4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17818" y="3130934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17818" y="400371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17818" y="4422338"/>
                <a:ext cx="161191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𝑀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4422338"/>
                <a:ext cx="1611916" cy="402931"/>
              </a:xfrm>
              <a:prstGeom prst="rect">
                <a:avLst/>
              </a:prstGeom>
              <a:blipFill rotWithShape="1">
                <a:blip r:embed="rId5"/>
                <a:stretch>
                  <a:fillRect t="-1194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062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0841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318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028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225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77858" y="2865483"/>
                <a:ext cx="2185406" cy="636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58" y="2865483"/>
                <a:ext cx="2185406" cy="636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6137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49259"/>
                <a:ext cx="2405338" cy="638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pt-BR" b="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dirty="0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)=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187895"/>
                <a:ext cx="3666260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26531"/>
                <a:ext cx="4202754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67544" y="3541214"/>
                <a:ext cx="427956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𝐺𝑚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acc>
                        <m:accPr>
                          <m:chr m:val="⃗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541214"/>
                <a:ext cx="4279569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77858" y="2865483"/>
                <a:ext cx="2185406" cy="636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58" y="2865483"/>
                <a:ext cx="2185406" cy="636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3271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480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522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572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002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48927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084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′3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𝑀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777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′3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𝑚𝑟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/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′3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𝑀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572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′3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𝑚𝑟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/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′3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𝑀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3264008" y="4008703"/>
                <a:ext cx="13177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08" y="4008703"/>
                <a:ext cx="131773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910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𝐷</m:t>
                        </m:r>
                      </m:e>
                    </m:acc>
                  </m:oMath>
                </a14:m>
                <a:r>
                  <a:rPr lang="pt-BR" dirty="0" smtClean="0"/>
                  <a:t> não é colinear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𝑅</m:t>
                        </m:r>
                      </m:e>
                    </m:acc>
                  </m:oMath>
                </a14:m>
                <a:r>
                  <a:rPr lang="pt-BR" dirty="0" smtClean="0"/>
                  <a:t> e nem com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r>
                  <a:rPr lang="pt-BR" dirty="0" smtClean="0"/>
                  <a:t>: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131590"/>
                <a:ext cx="4483856" cy="402931"/>
              </a:xfrm>
              <a:prstGeom prst="rect">
                <a:avLst/>
              </a:prstGeom>
              <a:blipFill rotWithShape="1">
                <a:blip r:embed="rId2"/>
                <a:stretch>
                  <a:fillRect l="-952" t="-12121" r="-4218" b="-242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34521"/>
                <a:ext cx="2190215" cy="638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090720"/>
                <a:ext cx="222176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27229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Daí: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009861"/>
                <a:ext cx="93031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296756"/>
                <a:ext cx="3085525" cy="6619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′3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𝑚𝑟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/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883413"/>
                <a:ext cx="3103542" cy="619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4854887" y="4008703"/>
                <a:ext cx="179651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887" y="4008703"/>
                <a:ext cx="179651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′3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𝑅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𝑀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74959"/>
                <a:ext cx="2988382" cy="61991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3264008" y="4008703"/>
                <a:ext cx="13177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08" y="4008703"/>
                <a:ext cx="131773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4412907" y="4003495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907" y="4003495"/>
                <a:ext cx="431528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448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954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29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460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63671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𝑟</m:t>
                          </m:r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320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𝑟</m:t>
                          </m:r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6434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𝑟</m:t>
                          </m:r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2101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14799" y="3084611"/>
                <a:ext cx="3237553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0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r</m:t>
                              </m:r>
                              <m:r>
                                <a:rPr lang="pt-BR" b="0" i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R</m:t>
                              </m:r>
                            </m:e>
                          </m:d>
                        </m:e>
                        <m:sup>
                          <m:r>
                            <a:rPr lang="pt-BR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0" smtClean="0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084611"/>
                <a:ext cx="3237553" cy="6347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𝑟</m:t>
                          </m:r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853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Para achar </a:t>
            </a:r>
            <a:r>
              <a:rPr lang="pt-BR" i="1" dirty="0" smtClean="0"/>
              <a:t>D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3678"/>
            <a:ext cx="3384376" cy="3176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𝑎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106202"/>
                <a:ext cx="1646733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2715279"/>
                <a:ext cx="15697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114799" y="3084611"/>
                <a:ext cx="3237553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0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r</m:t>
                              </m:r>
                              <m:r>
                                <a:rPr lang="pt-BR" b="0" i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R</m:t>
                              </m:r>
                            </m:e>
                          </m:d>
                        </m:e>
                        <m:sup>
                          <m:r>
                            <a:rPr lang="pt-BR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0" smtClean="0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084611"/>
                <a:ext cx="3237553" cy="6347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114799" y="3719400"/>
                <a:ext cx="2181238" cy="435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𝑟𝑅</m:t>
                          </m:r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719400"/>
                <a:ext cx="2181238" cy="43544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𝑟</m:t>
                          </m:r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06200"/>
                <a:ext cx="1018805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15279"/>
                <a:ext cx="263995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42622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96718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Desenho esquemático: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7536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Desenho esquemático: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7" y="1707654"/>
            <a:ext cx="338016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29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Desenho esquemático: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7" y="1707654"/>
            <a:ext cx="3380163" cy="3168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𝑥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blipFill rotWithShape="1"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5533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Desenho esquemático: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7" y="1707654"/>
            <a:ext cx="3380163" cy="3168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𝑥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blipFill rotWithShape="1"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574489" y="2619858"/>
                <a:ext cx="1170000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2619858"/>
                <a:ext cx="1170000" cy="5666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867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981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Desenho esquemático: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7" y="1707654"/>
            <a:ext cx="3380163" cy="3168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𝑥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1997837"/>
                <a:ext cx="1592615" cy="427746"/>
              </a:xfrm>
              <a:prstGeom prst="rect">
                <a:avLst/>
              </a:prstGeom>
              <a:blipFill rotWithShape="1"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574489" y="2619858"/>
                <a:ext cx="1170000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2619858"/>
                <a:ext cx="1170000" cy="5666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574489" y="3380763"/>
                <a:ext cx="2806987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pt-BR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pt-BR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89" y="3380763"/>
                <a:ext cx="2806987" cy="4354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399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1860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2702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327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810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933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690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145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</m:t>
                      </m:r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585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</m:t>
                      </m:r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417818" y="3906823"/>
            <a:ext cx="21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2ª Lei de Newton: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521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199566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282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</m:t>
                      </m:r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417818" y="3906823"/>
            <a:ext cx="21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2ª Lei de Newton: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−2</m:t>
                      </m:r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̈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430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</m:t>
                      </m:r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417818" y="3906823"/>
            <a:ext cx="21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2ª Lei de Newton: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−2</m:t>
                      </m:r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̈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aixaDeTexto 14"/>
              <p:cNvSpPr txBox="1"/>
              <p:nvPr/>
            </p:nvSpPr>
            <p:spPr>
              <a:xfrm>
                <a:off x="2877089" y="4304614"/>
                <a:ext cx="247542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→−2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−</m:t>
                      </m:r>
                      <m:r>
                        <a:rPr lang="pt-BR" i="1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089" y="4304614"/>
                <a:ext cx="2475421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74637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1161728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417818" y="2106202"/>
            <a:ext cx="376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Conservação do momento angular: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6" y="2635769"/>
                <a:ext cx="17733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417818" y="3168159"/>
            <a:ext cx="244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Pequenas oscilações: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𝐷</m:t>
                      </m:r>
                      <m:r>
                        <a:rPr lang="pt-BR" b="0" i="1" smtClean="0">
                          <a:latin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</m:t>
                      </m:r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537491"/>
                <a:ext cx="2090829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417818" y="3906823"/>
            <a:ext cx="21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2ª Lei de Newton: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−2</m:t>
                      </m:r>
                      <m:r>
                        <a:rPr lang="pt-BR" b="0" i="1" smtClean="0">
                          <a:latin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̈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  <m:r>
                            <a:rPr lang="pt-BR" b="0" i="1" smtClean="0">
                              <a:latin typeface="Cambria Math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4426314"/>
                <a:ext cx="267303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𝐹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𝜇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39" y="1500922"/>
                <a:ext cx="307417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ixaDeTexto 12"/>
              <p:cNvSpPr txBox="1"/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72712"/>
                <a:ext cx="1568506" cy="6954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5148064" y="4278261"/>
                <a:ext cx="3024418" cy="665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̈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278261"/>
                <a:ext cx="3024418" cy="66543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aixaDeTexto 14"/>
              <p:cNvSpPr txBox="1"/>
              <p:nvPr/>
            </p:nvSpPr>
            <p:spPr>
              <a:xfrm>
                <a:off x="2877089" y="4304614"/>
                <a:ext cx="247542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→−2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−</m:t>
                      </m:r>
                      <m:r>
                        <a:rPr lang="pt-BR" i="1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089" y="4304614"/>
                <a:ext cx="2475421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3457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87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487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9480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201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  <m:sup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/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591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/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𝜖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/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  <m:sup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/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838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/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𝜖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/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3623393"/>
                <a:ext cx="4110805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623393"/>
                <a:ext cx="4110805" cy="6825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  <m:sup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/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35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199566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60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117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Contas: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1500922"/>
                <a:ext cx="2765565" cy="6635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216385"/>
                <a:ext cx="3595536" cy="695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/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𝜖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/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2931207"/>
                <a:ext cx="5520486" cy="6800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17818" y="3623393"/>
                <a:ext cx="4110805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8" y="3623393"/>
                <a:ext cx="4110805" cy="6825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283968" y="3480789"/>
                <a:ext cx="4980979" cy="967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480789"/>
                <a:ext cx="4980979" cy="9677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79" y="1442052"/>
                <a:ext cx="2708177" cy="7033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  <m:d>
                            <m:d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  <m:sup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𝜖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/</m:t>
                                          </m:r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𝐷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34977"/>
                <a:ext cx="4888967" cy="7026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2794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8780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0024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455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 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/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2181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 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/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560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 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/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86932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37788" y="4100916"/>
                <a:ext cx="1425775" cy="6090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4</m:t>
                          </m:r>
                        </m:den>
                      </m:f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l-G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4100916"/>
                <a:ext cx="1425775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 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/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561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1.3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07140"/>
                <a:ext cx="447295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/>
                              </m:sSup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1721823"/>
                <a:ext cx="5290166" cy="744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/>
          <p:cNvSpPr txBox="1"/>
          <p:nvPr/>
        </p:nvSpPr>
        <p:spPr>
          <a:xfrm>
            <a:off x="4114800" y="2106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≅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𝐷𝐺𝑚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9" y="2568068"/>
                <a:ext cx="4684231" cy="7203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3386233"/>
                <a:ext cx="4162934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37788" y="4100916"/>
                <a:ext cx="1425775" cy="6090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</m:acc>
                      <m:r>
                        <a:rPr lang="pt-BR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4</m:t>
                          </m:r>
                        </m:den>
                      </m:f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l-G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8" y="4100916"/>
                <a:ext cx="1425775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/>
          <p:cNvSpPr txBox="1"/>
          <p:nvPr/>
        </p:nvSpPr>
        <p:spPr>
          <a:xfrm>
            <a:off x="2293872" y="4220788"/>
            <a:ext cx="204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Frequência angular: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4401695" y="4068203"/>
                <a:ext cx="829906" cy="6728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695" y="4068203"/>
                <a:ext cx="829906" cy="6728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1907704" y="4220788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220788"/>
                <a:ext cx="43152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; 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/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pt-BR" i="1">
                          <a:latin typeface="Cambria Math"/>
                          <a:ea typeface="Cambria Math"/>
                        </a:rPr>
                        <m:t>→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𝐺𝑚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89" y="2435282"/>
                <a:ext cx="3329886" cy="9106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−3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561" y="3428788"/>
                <a:ext cx="2006254" cy="6165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120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3605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199566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67544" y="3579872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BR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blipFill rotWithShape="1">
                <a:blip r:embed="rId5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848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50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do Centro de Massa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017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50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do Centro de Massa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7654"/>
            <a:ext cx="3148975" cy="293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06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1824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23678"/>
            <a:ext cx="3266522" cy="285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607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23678"/>
            <a:ext cx="3266522" cy="28568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684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23678"/>
            <a:ext cx="3266522" cy="28568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724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23678"/>
            <a:ext cx="3266522" cy="28568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912177" y="2833637"/>
                <a:ext cx="1949573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∙5,0∙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365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∙24∙3600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177" y="2833637"/>
                <a:ext cx="1949573" cy="6481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6071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1.4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17818" y="1131590"/>
            <a:ext cx="344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Referencial de uma das massas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23678"/>
            <a:ext cx="3266522" cy="28568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211710"/>
                <a:ext cx="171912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761" y="2859782"/>
                <a:ext cx="1065292" cy="6164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/>
              <p:cNvSpPr txBox="1"/>
              <p:nvPr/>
            </p:nvSpPr>
            <p:spPr>
              <a:xfrm>
                <a:off x="7092280" y="2983341"/>
                <a:ext cx="157709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=1,0 </m:t>
                      </m:r>
                      <m:r>
                        <a:rPr lang="pt-BR" i="1">
                          <a:latin typeface="Cambria Math"/>
                        </a:rPr>
                        <m:t>𝑘𝑚</m:t>
                      </m:r>
                      <m:r>
                        <a:rPr lang="pt-BR" i="1">
                          <a:latin typeface="Cambria Math"/>
                        </a:rPr>
                        <m:t>/</m:t>
                      </m:r>
                      <m:r>
                        <a:rPr lang="pt-BR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2983341"/>
                <a:ext cx="1577098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95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4912177" y="2833637"/>
                <a:ext cx="1949573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∙5,0∙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365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∙24∙3600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177" y="2833637"/>
                <a:ext cx="1949573" cy="6481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6718523" y="2973066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523" y="2973066"/>
                <a:ext cx="43152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9860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47864" y="6076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T1 </a:t>
            </a:r>
            <a:r>
              <a:rPr lang="pt-BR" sz="3200" dirty="0" err="1" smtClean="0"/>
              <a:t>IPhO</a:t>
            </a:r>
            <a:r>
              <a:rPr lang="pt-BR" sz="3200" dirty="0" smtClean="0"/>
              <a:t> 2011 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544" y="6275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1.1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131590"/>
            <a:ext cx="209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Centro de massa: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𝑚𝑟</m:t>
                      </m:r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𝑀𝑅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63628"/>
                <a:ext cx="119834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/>
          <p:cNvSpPr txBox="1"/>
          <p:nvPr/>
        </p:nvSpPr>
        <p:spPr>
          <a:xfrm>
            <a:off x="467544" y="1995666"/>
            <a:ext cx="113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Forças: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b="0" dirty="0" smtClean="0"/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7704"/>
                <a:ext cx="1642308" cy="6519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42383"/>
                <a:ext cx="1325876" cy="3747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467544" y="3579872"/>
            <a:ext cx="140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Dinâmica: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BR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61" y="4141945"/>
                <a:ext cx="995208" cy="391902"/>
              </a:xfrm>
              <a:prstGeom prst="rect">
                <a:avLst/>
              </a:prstGeom>
              <a:blipFill rotWithShape="1">
                <a:blip r:embed="rId5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1516357" y="4011910"/>
                <a:ext cx="1968744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>
                          <a:latin typeface="Cambria Math"/>
                          <a:ea typeface="Cambria Math"/>
                        </a:rPr>
                        <m:t>m</m:t>
                      </m:r>
                      <m:sSubSup>
                        <m:sSub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ω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pt-BR" i="1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pt-BR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𝑅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357" y="4011910"/>
                <a:ext cx="1968744" cy="6519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1288698" y="4173778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698" y="4173778"/>
                <a:ext cx="43152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2697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6372</Words>
  <Application>Microsoft Office PowerPoint</Application>
  <PresentationFormat>Apresentação na tela (16:9)</PresentationFormat>
  <Paragraphs>539</Paragraphs>
  <Slides>87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87</vt:i4>
      </vt:variant>
    </vt:vector>
  </HeadingPairs>
  <TitlesOfParts>
    <vt:vector size="88" baseType="lpstr">
      <vt:lpstr>Tema do Office</vt:lpstr>
      <vt:lpstr>Resolução do problema teórico 1 (T1)</vt:lpstr>
      <vt:lpstr>Resolução do problema teórico 1 (T1)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Resolução do problema teórico 1 (T1)</dc:title>
  <dc:creator>Davi Maciel Dias</dc:creator>
  <cp:lastModifiedBy>Davi Maciel Dias</cp:lastModifiedBy>
  <cp:revision>39</cp:revision>
  <dcterms:created xsi:type="dcterms:W3CDTF">2020-04-08T11:32:01Z</dcterms:created>
  <dcterms:modified xsi:type="dcterms:W3CDTF">2020-04-09T18:36:53Z</dcterms:modified>
</cp:coreProperties>
</file>